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ilita One"/>
      <p:regular r:id="rId28"/>
    </p:embeddedFont>
    <p:embeddedFont>
      <p:font typeface="Josefin Sans"/>
      <p:regular r:id="rId29"/>
      <p:bold r:id="rId30"/>
      <p:italic r:id="rId31"/>
      <p:boldItalic r:id="rId32"/>
    </p:embeddedFont>
    <p:embeddedFont>
      <p:font typeface="Fira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ilitaOne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Josefi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ans-italic.fntdata"/><Relationship Id="rId30" Type="http://schemas.openxmlformats.org/officeDocument/2006/relationships/font" Target="fonts/JosefinSans-bold.fntdata"/><Relationship Id="rId11" Type="http://schemas.openxmlformats.org/officeDocument/2006/relationships/slide" Target="slides/slide5.xml"/><Relationship Id="rId33" Type="http://schemas.openxmlformats.org/officeDocument/2006/relationships/font" Target="fonts/FiraSans-regular.fntdata"/><Relationship Id="rId10" Type="http://schemas.openxmlformats.org/officeDocument/2006/relationships/slide" Target="slides/slide4.xml"/><Relationship Id="rId32" Type="http://schemas.openxmlformats.org/officeDocument/2006/relationships/font" Target="fonts/JosefinSans-boldItalic.fntdata"/><Relationship Id="rId13" Type="http://schemas.openxmlformats.org/officeDocument/2006/relationships/slide" Target="slides/slide7.xml"/><Relationship Id="rId35" Type="http://schemas.openxmlformats.org/officeDocument/2006/relationships/font" Target="fonts/FiraSans-italic.fntdata"/><Relationship Id="rId12" Type="http://schemas.openxmlformats.org/officeDocument/2006/relationships/slide" Target="slides/slide6.xml"/><Relationship Id="rId34" Type="http://schemas.openxmlformats.org/officeDocument/2006/relationships/font" Target="fonts/Fira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1d99d1235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1d99d1235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b709c9766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b709c9766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b709c9766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b709c9766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b709c9766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b709c9766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b709c9766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b709c9766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b709c9766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b709c9766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b709c9766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b709c9766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b709c976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b709c976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b709c9766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b709c9766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1d99d1235_0_3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1d99d1235_0_3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1da0329a1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1da0329a1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b709c9766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b709c9766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b709c9766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b709c9766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b709c976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b709c976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b709c976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b709c976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b709c9766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b709c9766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1d99d1235_0_4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1d99d1235_0_4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92025" y="-75375"/>
            <a:ext cx="9846125" cy="5262200"/>
          </a:xfrm>
          <a:custGeom>
            <a:rect b="b" l="l" r="r" t="t"/>
            <a:pathLst>
              <a:path extrusionOk="0" h="210488" w="393845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-1815650" y="-379800"/>
            <a:ext cx="11252200" cy="4546600"/>
          </a:xfrm>
          <a:custGeom>
            <a:rect b="b" l="l" r="r" t="t"/>
            <a:pathLst>
              <a:path extrusionOk="0" h="181864" w="450088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4"/>
          <p:cNvSpPr txBox="1"/>
          <p:nvPr>
            <p:ph hasCustomPrompt="1" idx="2" type="title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4"/>
          <p:cNvSpPr txBox="1"/>
          <p:nvPr>
            <p:ph idx="4" type="subTitle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5" type="title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6" type="title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14"/>
          <p:cNvSpPr txBox="1"/>
          <p:nvPr>
            <p:ph idx="7" type="subTitle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8" type="title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9" type="title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4"/>
          <p:cNvSpPr txBox="1"/>
          <p:nvPr>
            <p:ph idx="13" type="subTitle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14" type="title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8" name="Google Shape;88;p19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89" name="Google Shape;89;p19"/>
            <p:cNvSpPr/>
            <p:nvPr/>
          </p:nvSpPr>
          <p:spPr>
            <a:xfrm>
              <a:off x="6671186" y="1121765"/>
              <a:ext cx="134523" cy="286940"/>
            </a:xfrm>
            <a:custGeom>
              <a:rect b="b" l="l" r="r" t="t"/>
              <a:pathLst>
                <a:path extrusionOk="0" h="8948" w="4195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6784769" y="761967"/>
              <a:ext cx="42361" cy="705677"/>
            </a:xfrm>
            <a:custGeom>
              <a:rect b="b" l="l" r="r" t="t"/>
              <a:pathLst>
                <a:path extrusionOk="0" h="22006" w="1321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6817991" y="912460"/>
              <a:ext cx="151134" cy="513401"/>
            </a:xfrm>
            <a:custGeom>
              <a:rect b="b" l="l" r="r" t="t"/>
              <a:pathLst>
                <a:path extrusionOk="0" h="16010" w="4713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6640113" y="1386706"/>
              <a:ext cx="332219" cy="243296"/>
            </a:xfrm>
            <a:custGeom>
              <a:rect b="b" l="l" r="r" t="t"/>
              <a:pathLst>
                <a:path extrusionOk="0" h="7587" w="1036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6640113" y="1449943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6640113" y="1471365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6418270" y="1629970"/>
              <a:ext cx="1531897" cy="88955"/>
            </a:xfrm>
            <a:custGeom>
              <a:rect b="b" l="l" r="r" t="t"/>
              <a:pathLst>
                <a:path extrusionOk="0" h="2774" w="47771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708673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7548809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7258951" y="1305800"/>
              <a:ext cx="481718" cy="322054"/>
            </a:xfrm>
            <a:custGeom>
              <a:rect b="b" l="l" r="r" t="t"/>
              <a:pathLst>
                <a:path extrusionOk="0" h="10043" w="15022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7278256" y="1329370"/>
              <a:ext cx="433488" cy="281328"/>
            </a:xfrm>
            <a:custGeom>
              <a:rect b="b" l="l" r="r" t="t"/>
              <a:pathLst>
                <a:path extrusionOk="0" h="8773" w="13518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7358617" y="1376541"/>
              <a:ext cx="266321" cy="187018"/>
            </a:xfrm>
            <a:custGeom>
              <a:rect b="b" l="l" r="r" t="t"/>
              <a:pathLst>
                <a:path extrusionOk="0" h="5832" w="8305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7703663" y="1432787"/>
              <a:ext cx="112557" cy="196670"/>
            </a:xfrm>
            <a:custGeom>
              <a:rect b="b" l="l" r="r" t="t"/>
              <a:pathLst>
                <a:path extrusionOk="0" h="6133" w="351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9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103" name="Google Shape;103;p19"/>
            <p:cNvSpPr/>
            <p:nvPr/>
          </p:nvSpPr>
          <p:spPr>
            <a:xfrm>
              <a:off x="735556" y="1437084"/>
              <a:ext cx="990212" cy="650489"/>
            </a:xfrm>
            <a:custGeom>
              <a:rect b="b" l="l" r="r" t="t"/>
              <a:pathLst>
                <a:path extrusionOk="0" h="20285" w="30879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770381" y="1463316"/>
              <a:ext cx="920562" cy="595333"/>
            </a:xfrm>
            <a:custGeom>
              <a:rect b="b" l="l" r="r" t="t"/>
              <a:pathLst>
                <a:path extrusionOk="0" h="18565" w="28707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080634" y="1680316"/>
              <a:ext cx="300056" cy="163993"/>
            </a:xfrm>
            <a:custGeom>
              <a:rect b="b" l="l" r="r" t="t"/>
              <a:pathLst>
                <a:path extrusionOk="0" h="5114" w="9357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2088452" y="1209886"/>
              <a:ext cx="368680" cy="559963"/>
            </a:xfrm>
            <a:custGeom>
              <a:rect b="b" l="l" r="r" t="t"/>
              <a:pathLst>
                <a:path extrusionOk="0" h="17462" w="11497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2103459" y="1229704"/>
              <a:ext cx="337061" cy="520840"/>
            </a:xfrm>
            <a:custGeom>
              <a:rect b="b" l="l" r="r" t="t"/>
              <a:pathLst>
                <a:path extrusionOk="0" h="16242" w="10511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2226695" y="1404921"/>
              <a:ext cx="92194" cy="169894"/>
            </a:xfrm>
            <a:custGeom>
              <a:rect b="b" l="l" r="r" t="t"/>
              <a:pathLst>
                <a:path extrusionOk="0" h="5298" w="2875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603014" y="934490"/>
              <a:ext cx="211678" cy="322054"/>
            </a:xfrm>
            <a:custGeom>
              <a:rect b="b" l="l" r="r" t="t"/>
              <a:pathLst>
                <a:path extrusionOk="0" h="10043" w="6601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611608" y="945746"/>
              <a:ext cx="193463" cy="299543"/>
            </a:xfrm>
            <a:custGeom>
              <a:rect b="b" l="l" r="r" t="t"/>
              <a:pathLst>
                <a:path extrusionOk="0" h="9341" w="6033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682317" y="1046470"/>
              <a:ext cx="53072" cy="97549"/>
            </a:xfrm>
            <a:custGeom>
              <a:rect b="b" l="l" r="r" t="t"/>
              <a:pathLst>
                <a:path extrusionOk="0" h="3042" w="1655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9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113" name="Google Shape;113;p19"/>
            <p:cNvSpPr/>
            <p:nvPr/>
          </p:nvSpPr>
          <p:spPr>
            <a:xfrm>
              <a:off x="1306197" y="4117158"/>
              <a:ext cx="794088" cy="258272"/>
            </a:xfrm>
            <a:custGeom>
              <a:rect b="b" l="l" r="r" t="t"/>
              <a:pathLst>
                <a:path extrusionOk="0" h="8054" w="24763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1278330" y="4044813"/>
              <a:ext cx="855176" cy="72376"/>
            </a:xfrm>
            <a:custGeom>
              <a:rect b="b" l="l" r="r" t="t"/>
              <a:pathLst>
                <a:path extrusionOk="0" h="2257" w="26668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278330" y="4044813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828064" y="4158942"/>
              <a:ext cx="161300" cy="38609"/>
            </a:xfrm>
            <a:custGeom>
              <a:rect b="b" l="l" r="r" t="t"/>
              <a:pathLst>
                <a:path extrusionOk="0" h="1204" w="503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803404" y="4246262"/>
              <a:ext cx="206867" cy="82029"/>
            </a:xfrm>
            <a:custGeom>
              <a:rect b="b" l="l" r="r" t="t"/>
              <a:pathLst>
                <a:path extrusionOk="0" h="2558" w="6451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389252" y="4450403"/>
              <a:ext cx="794088" cy="258304"/>
            </a:xfrm>
            <a:custGeom>
              <a:rect b="b" l="l" r="r" t="t"/>
              <a:pathLst>
                <a:path extrusionOk="0" h="8055" w="24763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361385" y="4378091"/>
              <a:ext cx="855176" cy="72344"/>
            </a:xfrm>
            <a:custGeom>
              <a:rect b="b" l="l" r="r" t="t"/>
              <a:pathLst>
                <a:path extrusionOk="0" h="2256" w="26668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361385" y="4378091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1911118" y="4492219"/>
              <a:ext cx="160754" cy="38609"/>
            </a:xfrm>
            <a:custGeom>
              <a:rect b="b" l="l" r="r" t="t"/>
              <a:pathLst>
                <a:path extrusionOk="0" h="1204" w="5013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1885945" y="4579539"/>
              <a:ext cx="206835" cy="82029"/>
            </a:xfrm>
            <a:custGeom>
              <a:rect b="b" l="l" r="r" t="t"/>
              <a:pathLst>
                <a:path extrusionOk="0" h="2558" w="645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19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124" name="Google Shape;124;p19"/>
            <p:cNvSpPr/>
            <p:nvPr/>
          </p:nvSpPr>
          <p:spPr>
            <a:xfrm>
              <a:off x="7002828" y="3236296"/>
              <a:ext cx="837507" cy="1448842"/>
            </a:xfrm>
            <a:custGeom>
              <a:rect b="b" l="l" r="r" t="t"/>
              <a:pathLst>
                <a:path extrusionOk="0" h="45181" w="26117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7465242" y="3247551"/>
              <a:ext cx="375094" cy="1437586"/>
            </a:xfrm>
            <a:custGeom>
              <a:rect b="b" l="l" r="r" t="t"/>
              <a:pathLst>
                <a:path extrusionOk="0" h="44830" w="11697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7048396" y="3262559"/>
              <a:ext cx="396515" cy="296304"/>
            </a:xfrm>
            <a:custGeom>
              <a:rect b="b" l="l" r="r" t="t"/>
              <a:pathLst>
                <a:path extrusionOk="0" h="9240" w="12365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185004" y="3340226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185004" y="3424885"/>
              <a:ext cx="125416" cy="17733"/>
            </a:xfrm>
            <a:custGeom>
              <a:rect b="b" l="l" r="r" t="t"/>
              <a:pathLst>
                <a:path extrusionOk="0" h="553" w="3911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048396" y="4300937"/>
              <a:ext cx="396515" cy="295791"/>
            </a:xfrm>
            <a:custGeom>
              <a:rect b="b" l="l" r="r" t="t"/>
              <a:pathLst>
                <a:path extrusionOk="0" h="9224" w="12365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185004" y="4378091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185004" y="4462749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048396" y="3596349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7185004" y="3674049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7185004" y="3758707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7043041" y="3951048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7182342" y="4081242"/>
              <a:ext cx="114160" cy="44510"/>
            </a:xfrm>
            <a:custGeom>
              <a:rect b="b" l="l" r="r" t="t"/>
              <a:pathLst>
                <a:path extrusionOk="0" h="1388" w="356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7182342" y="4160545"/>
              <a:ext cx="117912" cy="16643"/>
            </a:xfrm>
            <a:custGeom>
              <a:rect b="b" l="l" r="r" t="t"/>
              <a:pathLst>
                <a:path extrusionOk="0" h="519" w="3677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45" name="Google Shape;145;p21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146" name="Google Shape;146;p21"/>
            <p:cNvSpPr/>
            <p:nvPr/>
          </p:nvSpPr>
          <p:spPr>
            <a:xfrm>
              <a:off x="5732681" y="1433144"/>
              <a:ext cx="623168" cy="481718"/>
            </a:xfrm>
            <a:custGeom>
              <a:rect b="b" l="l" r="r" t="t"/>
              <a:pathLst>
                <a:path extrusionOk="0" h="15022" w="19433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5780910" y="1606758"/>
              <a:ext cx="526709" cy="264172"/>
            </a:xfrm>
            <a:custGeom>
              <a:rect b="b" l="l" r="r" t="t"/>
              <a:pathLst>
                <a:path extrusionOk="0" h="8238" w="16425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5967896" y="1584791"/>
              <a:ext cx="89500" cy="76417"/>
            </a:xfrm>
            <a:custGeom>
              <a:rect b="b" l="l" r="r" t="t"/>
              <a:pathLst>
                <a:path extrusionOk="0" h="2383" w="2791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150" name="Google Shape;150;p21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21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155" name="Google Shape;155;p21"/>
            <p:cNvSpPr/>
            <p:nvPr/>
          </p:nvSpPr>
          <p:spPr>
            <a:xfrm>
              <a:off x="5334050" y="371742"/>
              <a:ext cx="608705" cy="787129"/>
            </a:xfrm>
            <a:custGeom>
              <a:rect b="b" l="l" r="r" t="t"/>
              <a:pathLst>
                <a:path extrusionOk="0" h="24546" w="18982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374230" y="400122"/>
              <a:ext cx="532609" cy="717478"/>
            </a:xfrm>
            <a:custGeom>
              <a:rect b="b" l="l" r="r" t="t"/>
              <a:pathLst>
                <a:path extrusionOk="0" h="22374" w="16609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5466938" y="523357"/>
              <a:ext cx="354186" cy="489222"/>
            </a:xfrm>
            <a:custGeom>
              <a:rect b="b" l="l" r="r" t="t"/>
              <a:pathLst>
                <a:path extrusionOk="0" h="15256" w="11045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5472293" y="523357"/>
              <a:ext cx="348830" cy="489222"/>
            </a:xfrm>
            <a:custGeom>
              <a:rect b="b" l="l" r="r" t="t"/>
              <a:pathLst>
                <a:path extrusionOk="0" h="15256" w="10878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160" name="Google Shape;160;p21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64" name="Google Shape;164;p21"/>
            <p:cNvSpPr/>
            <p:nvPr/>
          </p:nvSpPr>
          <p:spPr>
            <a:xfrm>
              <a:off x="4941319" y="2011289"/>
              <a:ext cx="363838" cy="471007"/>
            </a:xfrm>
            <a:custGeom>
              <a:rect b="b" l="l" r="r" t="t"/>
              <a:pathLst>
                <a:path extrusionOk="0" h="14688" w="11346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4964889" y="2027900"/>
              <a:ext cx="318815" cy="429737"/>
            </a:xfrm>
            <a:custGeom>
              <a:rect b="b" l="l" r="r" t="t"/>
              <a:pathLst>
                <a:path extrusionOk="0" h="13401" w="9942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020590" y="2101848"/>
              <a:ext cx="211678" cy="293097"/>
            </a:xfrm>
            <a:custGeom>
              <a:rect b="b" l="l" r="r" t="t"/>
              <a:pathLst>
                <a:path extrusionOk="0" h="9140" w="6601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023829" y="2101848"/>
              <a:ext cx="208439" cy="293097"/>
            </a:xfrm>
            <a:custGeom>
              <a:rect b="b" l="l" r="r" t="t"/>
              <a:pathLst>
                <a:path extrusionOk="0" h="9140" w="650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1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69" name="Google Shape;169;p21"/>
            <p:cNvSpPr/>
            <p:nvPr/>
          </p:nvSpPr>
          <p:spPr>
            <a:xfrm>
              <a:off x="6946821" y="513737"/>
              <a:ext cx="273279" cy="121119"/>
            </a:xfrm>
            <a:custGeom>
              <a:rect b="b" l="l" r="r" t="t"/>
              <a:pathLst>
                <a:path extrusionOk="0" h="3777" w="8522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810181" y="619271"/>
              <a:ext cx="556211" cy="429737"/>
            </a:xfrm>
            <a:custGeom>
              <a:rect b="b" l="l" r="r" t="t"/>
              <a:pathLst>
                <a:path extrusionOk="0" h="13401" w="17345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6839106" y="647138"/>
              <a:ext cx="507436" cy="376697"/>
            </a:xfrm>
            <a:custGeom>
              <a:rect b="b" l="l" r="r" t="t"/>
              <a:pathLst>
                <a:path extrusionOk="0" h="11747" w="15824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6913599" y="713036"/>
              <a:ext cx="346169" cy="249710"/>
            </a:xfrm>
            <a:custGeom>
              <a:rect b="b" l="l" r="r" t="t"/>
              <a:pathLst>
                <a:path extrusionOk="0" h="7787" w="10795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6969300" y="779480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6969300" y="817512"/>
              <a:ext cx="238999" cy="5387"/>
            </a:xfrm>
            <a:custGeom>
              <a:rect b="b" l="l" r="r" t="t"/>
              <a:pathLst>
                <a:path extrusionOk="0" h="168" w="7453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6969300" y="855031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123641" y="893063"/>
              <a:ext cx="84658" cy="5387"/>
            </a:xfrm>
            <a:custGeom>
              <a:rect b="b" l="l" r="r" t="t"/>
              <a:pathLst>
                <a:path extrusionOk="0" h="168" w="264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7161128" y="723522"/>
              <a:ext cx="92194" cy="83536"/>
            </a:xfrm>
            <a:custGeom>
              <a:rect b="b" l="l" r="r" t="t"/>
              <a:pathLst>
                <a:path extrusionOk="0" h="2605" w="2875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6952721" y="886073"/>
              <a:ext cx="70196" cy="43580"/>
            </a:xfrm>
            <a:custGeom>
              <a:rect b="b" l="l" r="r" t="t"/>
              <a:pathLst>
                <a:path extrusionOk="0" h="1359" w="2189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1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80" name="Google Shape;180;p21"/>
            <p:cNvSpPr/>
            <p:nvPr/>
          </p:nvSpPr>
          <p:spPr>
            <a:xfrm>
              <a:off x="4789672" y="1048462"/>
              <a:ext cx="419571" cy="185414"/>
            </a:xfrm>
            <a:custGeom>
              <a:rect b="b" l="l" r="r" t="t"/>
              <a:pathLst>
                <a:path extrusionOk="0" h="5782" w="13084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4580175" y="1210275"/>
              <a:ext cx="853573" cy="659051"/>
            </a:xfrm>
            <a:custGeom>
              <a:rect b="b" l="l" r="r" t="t"/>
              <a:pathLst>
                <a:path extrusionOk="0" h="20552" w="26618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4624653" y="1253117"/>
              <a:ext cx="778535" cy="577632"/>
            </a:xfrm>
            <a:custGeom>
              <a:rect b="b" l="l" r="r" t="t"/>
              <a:pathLst>
                <a:path extrusionOk="0" h="18013" w="24278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738781" y="1354386"/>
              <a:ext cx="531006" cy="383656"/>
            </a:xfrm>
            <a:custGeom>
              <a:rect b="b" l="l" r="r" t="t"/>
              <a:pathLst>
                <a:path extrusionOk="0" h="11964" w="16559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824497" y="1456746"/>
              <a:ext cx="366532" cy="8049"/>
            </a:xfrm>
            <a:custGeom>
              <a:rect b="b" l="l" r="r" t="t"/>
              <a:pathLst>
                <a:path extrusionOk="0" h="251" w="1143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4824497" y="1514596"/>
              <a:ext cx="366532" cy="8081"/>
            </a:xfrm>
            <a:custGeom>
              <a:rect b="b" l="l" r="r" t="t"/>
              <a:pathLst>
                <a:path extrusionOk="0" h="252" w="1143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4824497" y="1572477"/>
              <a:ext cx="366532" cy="8594"/>
            </a:xfrm>
            <a:custGeom>
              <a:rect b="b" l="l" r="r" t="t"/>
              <a:pathLst>
                <a:path extrusionOk="0" h="268" w="1143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060803" y="1630327"/>
              <a:ext cx="130226" cy="8594"/>
            </a:xfrm>
            <a:custGeom>
              <a:rect b="b" l="l" r="r" t="t"/>
              <a:pathLst>
                <a:path extrusionOk="0" h="268" w="4061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19198" y="1370260"/>
              <a:ext cx="140937" cy="128366"/>
            </a:xfrm>
            <a:custGeom>
              <a:rect b="b" l="l" r="r" t="t"/>
              <a:pathLst>
                <a:path extrusionOk="0" h="4003" w="4395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4798779" y="1619777"/>
              <a:ext cx="108260" cy="67246"/>
            </a:xfrm>
            <a:custGeom>
              <a:rect b="b" l="l" r="r" t="t"/>
              <a:pathLst>
                <a:path extrusionOk="0" h="2097" w="3376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91" name="Google Shape;191;p21"/>
            <p:cNvSpPr/>
            <p:nvPr/>
          </p:nvSpPr>
          <p:spPr>
            <a:xfrm>
              <a:off x="2856483" y="1388410"/>
              <a:ext cx="139365" cy="297683"/>
            </a:xfrm>
            <a:custGeom>
              <a:rect b="b" l="l" r="r" t="t"/>
              <a:pathLst>
                <a:path extrusionOk="0" h="9283" w="4346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2974363" y="1014695"/>
              <a:ext cx="43965" cy="732486"/>
            </a:xfrm>
            <a:custGeom>
              <a:rect b="b" l="l" r="r" t="t"/>
              <a:pathLst>
                <a:path extrusionOk="0" h="22842" w="1371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009188" y="1170543"/>
              <a:ext cx="155976" cy="533218"/>
            </a:xfrm>
            <a:custGeom>
              <a:rect b="b" l="l" r="r" t="t"/>
              <a:pathLst>
                <a:path extrusionOk="0" h="16628" w="4864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2823806" y="1663004"/>
              <a:ext cx="345110" cy="254007"/>
            </a:xfrm>
            <a:custGeom>
              <a:rect b="b" l="l" r="r" t="t"/>
              <a:pathLst>
                <a:path extrusionOk="0" h="7921" w="10762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824896" y="1728903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824896" y="1751414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595036" y="1915920"/>
              <a:ext cx="1585449" cy="92194"/>
            </a:xfrm>
            <a:custGeom>
              <a:rect b="b" l="l" r="r" t="t"/>
              <a:pathLst>
                <a:path extrusionOk="0" h="2875" w="49441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895605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765212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465156" y="1579436"/>
              <a:ext cx="498329" cy="334368"/>
            </a:xfrm>
            <a:custGeom>
              <a:rect b="b" l="l" r="r" t="t"/>
              <a:pathLst>
                <a:path extrusionOk="0" h="10427" w="1554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3485006" y="1603551"/>
              <a:ext cx="449009" cy="292552"/>
            </a:xfrm>
            <a:custGeom>
              <a:rect b="b" l="l" r="r" t="t"/>
              <a:pathLst>
                <a:path extrusionOk="0" h="9123" w="14002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3568574" y="1652839"/>
              <a:ext cx="275428" cy="193976"/>
            </a:xfrm>
            <a:custGeom>
              <a:rect b="b" l="l" r="r" t="t"/>
              <a:pathLst>
                <a:path extrusionOk="0" h="6049" w="8589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3925421" y="1710688"/>
              <a:ext cx="116854" cy="204719"/>
            </a:xfrm>
            <a:custGeom>
              <a:rect b="b" l="l" r="r" t="t"/>
              <a:pathLst>
                <a:path extrusionOk="0" h="6384" w="3644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205" name="Google Shape;205;p21"/>
            <p:cNvSpPr/>
            <p:nvPr/>
          </p:nvSpPr>
          <p:spPr>
            <a:xfrm>
              <a:off x="3922214" y="644989"/>
              <a:ext cx="381507" cy="581929"/>
            </a:xfrm>
            <a:custGeom>
              <a:rect b="b" l="l" r="r" t="t"/>
              <a:pathLst>
                <a:path extrusionOk="0" h="18147" w="11897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3937735" y="665897"/>
              <a:ext cx="348862" cy="540658"/>
            </a:xfrm>
            <a:custGeom>
              <a:rect b="b" l="l" r="r" t="t"/>
              <a:pathLst>
                <a:path extrusionOk="0" h="16860" w="10879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064722" y="848073"/>
              <a:ext cx="95946" cy="176307"/>
            </a:xfrm>
            <a:custGeom>
              <a:rect b="b" l="l" r="r" t="t"/>
              <a:pathLst>
                <a:path extrusionOk="0" h="5498" w="2992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209" name="Google Shape;209;p21"/>
            <p:cNvSpPr/>
            <p:nvPr/>
          </p:nvSpPr>
          <p:spPr>
            <a:xfrm>
              <a:off x="3459801" y="499787"/>
              <a:ext cx="219181" cy="334368"/>
            </a:xfrm>
            <a:custGeom>
              <a:rect b="b" l="l" r="r" t="t"/>
              <a:pathLst>
                <a:path extrusionOk="0" h="10427" w="6835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3468908" y="511588"/>
              <a:ext cx="200422" cy="310798"/>
            </a:xfrm>
            <a:custGeom>
              <a:rect b="b" l="l" r="r" t="t"/>
              <a:pathLst>
                <a:path extrusionOk="0" h="9692" w="625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3541797" y="616064"/>
              <a:ext cx="55220" cy="101814"/>
            </a:xfrm>
            <a:custGeom>
              <a:rect b="b" l="l" r="r" t="t"/>
              <a:pathLst>
                <a:path extrusionOk="0" h="3175" w="1722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2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2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216" name="Google Shape;216;p22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221" name="Google Shape;221;p22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2"/>
          <p:cNvSpPr/>
          <p:nvPr/>
        </p:nvSpPr>
        <p:spPr>
          <a:xfrm>
            <a:off x="3947200" y="412723"/>
            <a:ext cx="4815108" cy="3872540"/>
          </a:xfrm>
          <a:custGeom>
            <a:rect b="b" l="l" r="r" t="t"/>
            <a:pathLst>
              <a:path extrusionOk="0" h="25331" w="31496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2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226" name="Google Shape;226;p22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2"/>
          <p:cNvSpPr/>
          <p:nvPr/>
        </p:nvSpPr>
        <p:spPr>
          <a:xfrm>
            <a:off x="4113227" y="652742"/>
            <a:ext cx="4475409" cy="3389906"/>
          </a:xfrm>
          <a:custGeom>
            <a:rect b="b" l="l" r="r" t="t"/>
            <a:pathLst>
              <a:path extrusionOk="0" h="22174" w="29274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23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27"/>
          <p:cNvSpPr txBox="1"/>
          <p:nvPr>
            <p:ph idx="2" type="subTitle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27"/>
          <p:cNvSpPr txBox="1"/>
          <p:nvPr>
            <p:ph idx="4" type="subTitle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27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27"/>
          <p:cNvSpPr txBox="1"/>
          <p:nvPr>
            <p:ph idx="6" type="subTitle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3" name="Google Shape;263;p27"/>
          <p:cNvSpPr txBox="1"/>
          <p:nvPr>
            <p:ph idx="8" type="subTitle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5" name="Google Shape;265;p27"/>
          <p:cNvSpPr txBox="1"/>
          <p:nvPr>
            <p:ph idx="13" type="subTitle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27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7" name="Google Shape;267;p27"/>
          <p:cNvSpPr txBox="1"/>
          <p:nvPr>
            <p:ph idx="15" type="subTitle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hasCustomPrompt="1"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" name="Google Shape;270;p27"/>
          <p:cNvSpPr txBox="1"/>
          <p:nvPr>
            <p:ph hasCustomPrompt="1"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27"/>
          <p:cNvSpPr txBox="1"/>
          <p:nvPr>
            <p:ph hasCustomPrompt="1"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27"/>
          <p:cNvSpPr txBox="1"/>
          <p:nvPr>
            <p:ph hasCustomPrompt="1"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27"/>
          <p:cNvSpPr txBox="1"/>
          <p:nvPr>
            <p:ph hasCustomPrompt="1"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" name="Google Shape;274;p27"/>
          <p:cNvSpPr txBox="1"/>
          <p:nvPr>
            <p:ph hasCustomPrompt="1"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">
  <p:cSld name="CUSTOM_6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8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78" name="Google Shape;278;p28"/>
            <p:cNvSpPr/>
            <p:nvPr/>
          </p:nvSpPr>
          <p:spPr>
            <a:xfrm>
              <a:off x="-147716" y="1154546"/>
              <a:ext cx="919967" cy="1399508"/>
            </a:xfrm>
            <a:custGeom>
              <a:rect b="b" l="l" r="r" t="t"/>
              <a:pathLst>
                <a:path extrusionOk="0" h="42933" w="28222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-110228" y="1203833"/>
              <a:ext cx="841211" cy="1301455"/>
            </a:xfrm>
            <a:custGeom>
              <a:rect b="b" l="l" r="r" t="t"/>
              <a:pathLst>
                <a:path extrusionOk="0" h="39925" w="25806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96775" y="1642628"/>
              <a:ext cx="231507" cy="424387"/>
            </a:xfrm>
            <a:custGeom>
              <a:rect b="b" l="l" r="r" t="t"/>
              <a:pathLst>
                <a:path extrusionOk="0" h="13019" w="7102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28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82" name="Google Shape;282;p28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8"/>
          <p:cNvSpPr txBox="1"/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28"/>
          <p:cNvSpPr txBox="1"/>
          <p:nvPr>
            <p:ph idx="2" type="subTitle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 txBox="1"/>
          <p:nvPr>
            <p:ph idx="1" type="subTitle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29"/>
          <p:cNvSpPr txBox="1"/>
          <p:nvPr>
            <p:ph idx="2" type="subTitle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29"/>
          <p:cNvSpPr txBox="1"/>
          <p:nvPr>
            <p:ph idx="3" type="subTitle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4" name="Google Shape;304;p29"/>
          <p:cNvSpPr txBox="1"/>
          <p:nvPr>
            <p:ph idx="4" type="subTitle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29"/>
          <p:cNvSpPr txBox="1"/>
          <p:nvPr>
            <p:ph idx="5" type="subTitle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6" name="Google Shape;306;p29"/>
          <p:cNvSpPr txBox="1"/>
          <p:nvPr>
            <p:ph idx="6" type="subTitle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29"/>
          <p:cNvSpPr txBox="1"/>
          <p:nvPr>
            <p:ph idx="7" type="subTitle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8" name="Google Shape;308;p29"/>
          <p:cNvSpPr txBox="1"/>
          <p:nvPr>
            <p:ph idx="8" type="subTitle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09" name="Google Shape;309;p29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310" name="Google Shape;310;p29"/>
            <p:cNvSpPr/>
            <p:nvPr/>
          </p:nvSpPr>
          <p:spPr>
            <a:xfrm>
              <a:off x="732894" y="3344581"/>
              <a:ext cx="402740" cy="986499"/>
            </a:xfrm>
            <a:custGeom>
              <a:rect b="b" l="l" r="r" t="t"/>
              <a:pathLst>
                <a:path extrusionOk="0" h="30780" w="12566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696485" y="4021541"/>
              <a:ext cx="296719" cy="507159"/>
            </a:xfrm>
            <a:custGeom>
              <a:rect b="b" l="l" r="r" t="t"/>
              <a:pathLst>
                <a:path extrusionOk="0" h="15824" w="9258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931027" y="3611333"/>
              <a:ext cx="64292" cy="909867"/>
            </a:xfrm>
            <a:custGeom>
              <a:rect b="b" l="l" r="r" t="t"/>
              <a:pathLst>
                <a:path extrusionOk="0" h="28389" w="2006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842697" y="4391558"/>
              <a:ext cx="240984" cy="292969"/>
            </a:xfrm>
            <a:custGeom>
              <a:rect b="b" l="l" r="r" t="t"/>
              <a:pathLst>
                <a:path extrusionOk="0" h="9141" w="7519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9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317" name="Google Shape;317;p29"/>
            <p:cNvSpPr/>
            <p:nvPr/>
          </p:nvSpPr>
          <p:spPr>
            <a:xfrm>
              <a:off x="7846071" y="4365341"/>
              <a:ext cx="949481" cy="308481"/>
            </a:xfrm>
            <a:custGeom>
              <a:rect b="b" l="l" r="r" t="t"/>
              <a:pathLst>
                <a:path extrusionOk="0" h="9625" w="29625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7805912" y="4279127"/>
              <a:ext cx="1022844" cy="86247"/>
            </a:xfrm>
            <a:custGeom>
              <a:rect b="b" l="l" r="r" t="t"/>
              <a:pathLst>
                <a:path extrusionOk="0" h="2691" w="31914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8297527" y="4279127"/>
              <a:ext cx="531229" cy="394696"/>
            </a:xfrm>
            <a:custGeom>
              <a:rect b="b" l="l" r="r" t="t"/>
              <a:pathLst>
                <a:path extrusionOk="0" h="12315" w="16575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7978886" y="4415115"/>
              <a:ext cx="192268" cy="46088"/>
            </a:xfrm>
            <a:custGeom>
              <a:rect b="b" l="l" r="r" t="t"/>
              <a:pathLst>
                <a:path extrusionOk="0" h="1438" w="5999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7953726" y="4519566"/>
              <a:ext cx="247426" cy="98009"/>
            </a:xfrm>
            <a:custGeom>
              <a:rect b="b" l="l" r="r" t="t"/>
              <a:pathLst>
                <a:path extrusionOk="0" h="3058" w="772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9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323" name="Google Shape;323;p29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9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345" name="Google Shape;345;p29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"/>
          <p:cNvSpPr txBox="1"/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0"/>
          <p:cNvSpPr txBox="1"/>
          <p:nvPr>
            <p:ph idx="1" type="subTitle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70" name="Google Shape;370;p30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71" name="Google Shape;371;p30"/>
            <p:cNvSpPr/>
            <p:nvPr/>
          </p:nvSpPr>
          <p:spPr>
            <a:xfrm>
              <a:off x="1980709" y="594611"/>
              <a:ext cx="656880" cy="622850"/>
            </a:xfrm>
            <a:custGeom>
              <a:rect b="b" l="l" r="r" t="t"/>
              <a:pathLst>
                <a:path extrusionOk="0" h="18651" w="1967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298429" y="732365"/>
              <a:ext cx="145769" cy="185943"/>
            </a:xfrm>
            <a:custGeom>
              <a:rect b="b" l="l" r="r" t="t"/>
              <a:pathLst>
                <a:path extrusionOk="0" h="5568" w="4365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299497" y="646106"/>
              <a:ext cx="5377" cy="52029"/>
            </a:xfrm>
            <a:custGeom>
              <a:rect b="b" l="l" r="r" t="t"/>
              <a:pathLst>
                <a:path extrusionOk="0" h="1558" w="161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2406662" y="687816"/>
              <a:ext cx="38605" cy="36668"/>
            </a:xfrm>
            <a:custGeom>
              <a:rect b="b" l="l" r="r" t="t"/>
              <a:pathLst>
                <a:path extrusionOk="0" h="1098" w="1156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2482202" y="778283"/>
              <a:ext cx="45551" cy="27117"/>
            </a:xfrm>
            <a:custGeom>
              <a:rect b="b" l="l" r="r" t="t"/>
              <a:pathLst>
                <a:path extrusionOk="0" h="812" w="1364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2504142" y="910260"/>
              <a:ext cx="71298" cy="5377"/>
            </a:xfrm>
            <a:custGeom>
              <a:rect b="b" l="l" r="r" t="t"/>
              <a:pathLst>
                <a:path extrusionOk="0" h="161" w="2135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2013402" y="905418"/>
              <a:ext cx="67525" cy="5410"/>
            </a:xfrm>
            <a:custGeom>
              <a:rect b="b" l="l" r="r" t="t"/>
              <a:pathLst>
                <a:path extrusionOk="0" h="162" w="2022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2061625" y="1008208"/>
              <a:ext cx="55202" cy="43180"/>
            </a:xfrm>
            <a:custGeom>
              <a:rect b="b" l="l" r="r" t="t"/>
              <a:pathLst>
                <a:path extrusionOk="0" h="1293" w="1653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2165016" y="1085918"/>
              <a:ext cx="38605" cy="59577"/>
            </a:xfrm>
            <a:custGeom>
              <a:rect b="b" l="l" r="r" t="t"/>
              <a:pathLst>
                <a:path extrusionOk="0" h="1784" w="1156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2299497" y="1114370"/>
              <a:ext cx="5377" cy="71298"/>
            </a:xfrm>
            <a:custGeom>
              <a:rect b="b" l="l" r="r" t="t"/>
              <a:pathLst>
                <a:path extrusionOk="0" h="2135" w="161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2401285" y="1091328"/>
              <a:ext cx="55235" cy="46853"/>
            </a:xfrm>
            <a:custGeom>
              <a:rect b="b" l="l" r="r" t="t"/>
              <a:pathLst>
                <a:path extrusionOk="0" h="1403" w="1654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2482736" y="1015722"/>
              <a:ext cx="46085" cy="44649"/>
            </a:xfrm>
            <a:custGeom>
              <a:rect b="b" l="l" r="r" t="t"/>
              <a:pathLst>
                <a:path extrusionOk="0" h="1337" w="138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2072846" y="773541"/>
              <a:ext cx="40775" cy="38805"/>
            </a:xfrm>
            <a:custGeom>
              <a:rect b="b" l="l" r="r" t="t"/>
              <a:pathLst>
                <a:path extrusionOk="0" h="1162" w="1221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162344" y="680302"/>
              <a:ext cx="40208" cy="38271"/>
            </a:xfrm>
            <a:custGeom>
              <a:rect b="b" l="l" r="r" t="t"/>
              <a:pathLst>
                <a:path extrusionOk="0" h="1146" w="1204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0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86" name="Google Shape;386;p30"/>
            <p:cNvSpPr/>
            <p:nvPr/>
          </p:nvSpPr>
          <p:spPr>
            <a:xfrm>
              <a:off x="-94857" y="1618000"/>
              <a:ext cx="906006" cy="595800"/>
            </a:xfrm>
            <a:custGeom>
              <a:rect b="b" l="l" r="r" t="t"/>
              <a:pathLst>
                <a:path extrusionOk="0" h="17841" w="2713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-63266" y="1642646"/>
              <a:ext cx="842289" cy="544372"/>
            </a:xfrm>
            <a:custGeom>
              <a:rect b="b" l="l" r="r" t="t"/>
              <a:pathLst>
                <a:path extrusionOk="0" h="16301" w="25222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20692" y="1840879"/>
              <a:ext cx="274908" cy="150044"/>
            </a:xfrm>
            <a:custGeom>
              <a:rect b="b" l="l" r="r" t="t"/>
              <a:pathLst>
                <a:path extrusionOk="0" h="4493" w="8232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0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90" name="Google Shape;390;p30"/>
            <p:cNvSpPr/>
            <p:nvPr/>
          </p:nvSpPr>
          <p:spPr>
            <a:xfrm>
              <a:off x="8442641" y="2530953"/>
              <a:ext cx="373456" cy="90567"/>
            </a:xfrm>
            <a:custGeom>
              <a:rect b="b" l="l" r="r" t="t"/>
              <a:pathLst>
                <a:path extrusionOk="0" h="2712" w="11183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8463547" y="2479525"/>
              <a:ext cx="347208" cy="78244"/>
            </a:xfrm>
            <a:custGeom>
              <a:rect b="b" l="l" r="r" t="t"/>
              <a:pathLst>
                <a:path extrusionOk="0" h="2343" w="10397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8429250" y="2431302"/>
              <a:ext cx="349879" cy="48256"/>
            </a:xfrm>
            <a:custGeom>
              <a:rect b="b" l="l" r="r" t="t"/>
              <a:pathLst>
                <a:path extrusionOk="0" h="1445" w="10477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8463547" y="2479525"/>
              <a:ext cx="335419" cy="11822"/>
            </a:xfrm>
            <a:custGeom>
              <a:rect b="b" l="l" r="r" t="t"/>
              <a:pathLst>
                <a:path extrusionOk="0" h="354" w="10044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8463547" y="2532556"/>
              <a:ext cx="341297" cy="25213"/>
            </a:xfrm>
            <a:custGeom>
              <a:rect b="b" l="l" r="r" t="t"/>
              <a:pathLst>
                <a:path extrusionOk="0" h="755" w="1022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8650525" y="2504705"/>
              <a:ext cx="148441" cy="7514"/>
            </a:xfrm>
            <a:custGeom>
              <a:rect b="b" l="l" r="r" t="t"/>
              <a:pathLst>
                <a:path extrusionOk="0" h="225" w="4445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8447484" y="2583984"/>
              <a:ext cx="110938" cy="8082"/>
            </a:xfrm>
            <a:custGeom>
              <a:rect b="b" l="l" r="r" t="t"/>
              <a:pathLst>
                <a:path extrusionOk="0" h="242" w="3322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8550874" y="2448434"/>
              <a:ext cx="228789" cy="7013"/>
            </a:xfrm>
            <a:custGeom>
              <a:rect b="b" l="l" r="r" t="t"/>
              <a:pathLst>
                <a:path extrusionOk="0" h="210" w="6851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7992076" y="2278620"/>
              <a:ext cx="390588" cy="52530"/>
            </a:xfrm>
            <a:custGeom>
              <a:rect b="b" l="l" r="r" t="t"/>
              <a:pathLst>
                <a:path extrusionOk="0" h="1573" w="11696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8042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8034387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8349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8341388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8093330" y="2303800"/>
              <a:ext cx="199335" cy="4842"/>
            </a:xfrm>
            <a:custGeom>
              <a:rect b="b" l="l" r="r" t="t"/>
              <a:pathLst>
                <a:path extrusionOk="0" h="145" w="5969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990440" y="2513821"/>
              <a:ext cx="390621" cy="103959"/>
            </a:xfrm>
            <a:custGeom>
              <a:rect b="b" l="l" r="r" t="t"/>
              <a:pathLst>
                <a:path extrusionOk="0" h="3113" w="11697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7991542" y="2522370"/>
              <a:ext cx="394362" cy="90634"/>
            </a:xfrm>
            <a:custGeom>
              <a:rect b="b" l="l" r="r" t="t"/>
              <a:pathLst>
                <a:path extrusionOk="0" h="2714" w="11809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8025271" y="2332186"/>
              <a:ext cx="355790" cy="181134"/>
            </a:xfrm>
            <a:custGeom>
              <a:rect b="b" l="l" r="r" t="t"/>
              <a:pathLst>
                <a:path extrusionOk="0" h="5424" w="10654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8082075" y="2338598"/>
              <a:ext cx="4842" cy="175257"/>
            </a:xfrm>
            <a:custGeom>
              <a:rect b="b" l="l" r="r" t="t"/>
              <a:pathLst>
                <a:path extrusionOk="0" h="5248" w="145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8108858" y="2336461"/>
              <a:ext cx="4842" cy="173086"/>
            </a:xfrm>
            <a:custGeom>
              <a:rect b="b" l="l" r="r" t="t"/>
              <a:pathLst>
                <a:path extrusionOk="0" h="5183" w="145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8338182" y="2330583"/>
              <a:ext cx="4842" cy="182170"/>
            </a:xfrm>
            <a:custGeom>
              <a:rect b="b" l="l" r="r" t="t"/>
              <a:pathLst>
                <a:path extrusionOk="0" h="5455" w="145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8306557" y="2333255"/>
              <a:ext cx="4842" cy="177361"/>
            </a:xfrm>
            <a:custGeom>
              <a:rect b="b" l="l" r="r" t="t"/>
              <a:pathLst>
                <a:path extrusionOk="0" h="5311" w="145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7881171" y="2615075"/>
              <a:ext cx="529378" cy="1712329"/>
            </a:xfrm>
            <a:custGeom>
              <a:rect b="b" l="l" r="r" t="t"/>
              <a:pathLst>
                <a:path extrusionOk="0" h="51275" w="15852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8410515" y="2615609"/>
              <a:ext cx="448996" cy="1711794"/>
            </a:xfrm>
            <a:custGeom>
              <a:rect b="b" l="l" r="r" t="t"/>
              <a:pathLst>
                <a:path extrusionOk="0" h="51259" w="13445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7922414" y="268470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7922414" y="3095128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922414" y="350605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7922414" y="3916445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8100276" y="2737768"/>
              <a:ext cx="34330" cy="29722"/>
            </a:xfrm>
            <a:custGeom>
              <a:rect b="b" l="l" r="r" t="t"/>
              <a:pathLst>
                <a:path extrusionOk="0" h="890" w="1028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100276" y="3153503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8100276" y="3568736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8100276" y="3984504"/>
              <a:ext cx="34330" cy="29287"/>
            </a:xfrm>
            <a:custGeom>
              <a:rect b="b" l="l" r="r" t="t"/>
              <a:pathLst>
                <a:path extrusionOk="0" h="877" w="1028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7881171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347265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8791953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 txBox="1"/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31"/>
          <p:cNvSpPr txBox="1"/>
          <p:nvPr>
            <p:ph idx="1" type="subTitle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28" name="Google Shape;428;p31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429" name="Google Shape;429;p31"/>
            <p:cNvSpPr/>
            <p:nvPr/>
          </p:nvSpPr>
          <p:spPr>
            <a:xfrm>
              <a:off x="2062901" y="481499"/>
              <a:ext cx="1272930" cy="2227219"/>
            </a:xfrm>
            <a:custGeom>
              <a:rect b="b" l="l" r="r" t="t"/>
              <a:pathLst>
                <a:path extrusionOk="0" h="69492" w="39717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044151" y="456339"/>
              <a:ext cx="632475" cy="2273787"/>
            </a:xfrm>
            <a:custGeom>
              <a:rect b="b" l="l" r="r" t="t"/>
              <a:pathLst>
                <a:path extrusionOk="0" h="70945" w="19734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722105" y="452045"/>
              <a:ext cx="632475" cy="2273819"/>
            </a:xfrm>
            <a:custGeom>
              <a:rect b="b" l="l" r="r" t="t"/>
              <a:pathLst>
                <a:path extrusionOk="0" h="70946" w="19734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945085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1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434" name="Google Shape;434;p31"/>
            <p:cNvSpPr/>
            <p:nvPr/>
          </p:nvSpPr>
          <p:spPr>
            <a:xfrm>
              <a:off x="4713660" y="481499"/>
              <a:ext cx="1272962" cy="2227219"/>
            </a:xfrm>
            <a:custGeom>
              <a:rect b="b" l="l" r="r" t="t"/>
              <a:pathLst>
                <a:path extrusionOk="0" h="69492" w="39718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694943" y="456339"/>
              <a:ext cx="632443" cy="2273787"/>
            </a:xfrm>
            <a:custGeom>
              <a:rect b="b" l="l" r="r" t="t"/>
              <a:pathLst>
                <a:path extrusionOk="0" h="70945" w="19733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5372896" y="452045"/>
              <a:ext cx="632443" cy="2273819"/>
            </a:xfrm>
            <a:custGeom>
              <a:rect b="b" l="l" r="r" t="t"/>
              <a:pathLst>
                <a:path extrusionOk="0" h="70946" w="19733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595844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439" name="Google Shape;439;p31"/>
            <p:cNvSpPr/>
            <p:nvPr/>
          </p:nvSpPr>
          <p:spPr>
            <a:xfrm>
              <a:off x="1194713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808607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25193" y="4349485"/>
              <a:ext cx="99643" cy="320244"/>
            </a:xfrm>
            <a:custGeom>
              <a:rect b="b" l="l" r="r" t="t"/>
              <a:pathLst>
                <a:path extrusionOk="0" h="9992" w="3109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154210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983183" y="3637687"/>
              <a:ext cx="310629" cy="721926"/>
            </a:xfrm>
            <a:custGeom>
              <a:rect b="b" l="l" r="r" t="t"/>
              <a:pathLst>
                <a:path extrusionOk="0" h="22525" w="9692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154210" y="2914863"/>
              <a:ext cx="897015" cy="1329146"/>
            </a:xfrm>
            <a:custGeom>
              <a:rect b="b" l="l" r="r" t="t"/>
              <a:pathLst>
                <a:path extrusionOk="0" h="41471" w="27988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162254" y="4008249"/>
              <a:ext cx="1080694" cy="347166"/>
            </a:xfrm>
            <a:custGeom>
              <a:rect b="b" l="l" r="r" t="t"/>
              <a:pathLst>
                <a:path extrusionOk="0" h="10832" w="33719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08202" y="4007832"/>
              <a:ext cx="749746" cy="341557"/>
            </a:xfrm>
            <a:custGeom>
              <a:rect b="b" l="l" r="r" t="t"/>
              <a:pathLst>
                <a:path extrusionOk="0" h="10657" w="23393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2183" y="2936048"/>
              <a:ext cx="583727" cy="696959"/>
            </a:xfrm>
            <a:custGeom>
              <a:rect b="b" l="l" r="r" t="t"/>
              <a:pathLst>
                <a:path extrusionOk="0" h="21746" w="18213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575123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26811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52607" y="3623777"/>
              <a:ext cx="372229" cy="739650"/>
            </a:xfrm>
            <a:custGeom>
              <a:rect b="b" l="l" r="r" t="t"/>
              <a:pathLst>
                <a:path extrusionOk="0" h="23078" w="11614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46197" y="3630732"/>
              <a:ext cx="281175" cy="734554"/>
            </a:xfrm>
            <a:custGeom>
              <a:rect b="b" l="l" r="r" t="t"/>
              <a:pathLst>
                <a:path extrusionOk="0" h="22919" w="8773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38309" y="3954821"/>
              <a:ext cx="26794" cy="33620"/>
            </a:xfrm>
            <a:custGeom>
              <a:rect b="b" l="l" r="r" t="t"/>
              <a:pathLst>
                <a:path extrusionOk="0" h="1049" w="836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250071" y="3845018"/>
              <a:ext cx="50927" cy="115733"/>
            </a:xfrm>
            <a:custGeom>
              <a:rect b="b" l="l" r="r" t="t"/>
              <a:pathLst>
                <a:path extrusionOk="0" h="3611" w="1589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198150" y="3855723"/>
              <a:ext cx="48748" cy="106630"/>
            </a:xfrm>
            <a:custGeom>
              <a:rect b="b" l="l" r="r" t="t"/>
              <a:pathLst>
                <a:path extrusionOk="0" h="3327" w="1521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59174" y="3984275"/>
              <a:ext cx="40191" cy="179961"/>
            </a:xfrm>
            <a:custGeom>
              <a:rect b="b" l="l" r="r" t="t"/>
              <a:pathLst>
                <a:path extrusionOk="0" h="5615" w="1254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199753" y="3984788"/>
              <a:ext cx="46088" cy="110380"/>
            </a:xfrm>
            <a:custGeom>
              <a:rect b="b" l="l" r="r" t="t"/>
              <a:pathLst>
                <a:path extrusionOk="0" h="3444" w="1438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2"/>
          <p:cNvSpPr txBox="1"/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0" name="Google Shape;460;p32"/>
          <p:cNvSpPr txBox="1"/>
          <p:nvPr>
            <p:ph idx="1" type="subTitle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61" name="Google Shape;461;p32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462" name="Google Shape;462;p32"/>
            <p:cNvSpPr/>
            <p:nvPr/>
          </p:nvSpPr>
          <p:spPr>
            <a:xfrm>
              <a:off x="3519477" y="972018"/>
              <a:ext cx="276912" cy="593374"/>
            </a:xfrm>
            <a:custGeom>
              <a:rect b="b" l="l" r="r" t="t"/>
              <a:pathLst>
                <a:path extrusionOk="0" h="18514" w="864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3808119" y="1606608"/>
              <a:ext cx="340083" cy="573022"/>
            </a:xfrm>
            <a:custGeom>
              <a:rect b="b" l="l" r="r" t="t"/>
              <a:pathLst>
                <a:path extrusionOk="0" h="17879" w="10611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4189931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3519477" y="1606608"/>
              <a:ext cx="276912" cy="573022"/>
            </a:xfrm>
            <a:custGeom>
              <a:rect b="b" l="l" r="r" t="t"/>
              <a:pathLst>
                <a:path extrusionOk="0" h="17879" w="864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4524629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3808119" y="972018"/>
              <a:ext cx="340083" cy="593374"/>
            </a:xfrm>
            <a:custGeom>
              <a:rect b="b" l="l" r="r" t="t"/>
              <a:pathLst>
                <a:path extrusionOk="0" h="18514" w="10611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4524629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3519477" y="2189757"/>
              <a:ext cx="276912" cy="516806"/>
            </a:xfrm>
            <a:custGeom>
              <a:rect b="b" l="l" r="r" t="t"/>
              <a:pathLst>
                <a:path extrusionOk="0" h="16125" w="864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519477" y="424219"/>
              <a:ext cx="628725" cy="537671"/>
            </a:xfrm>
            <a:custGeom>
              <a:rect b="b" l="l" r="r" t="t"/>
              <a:pathLst>
                <a:path extrusionOk="0" h="16776" w="19617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808119" y="2189757"/>
              <a:ext cx="340083" cy="516806"/>
            </a:xfrm>
            <a:custGeom>
              <a:rect b="b" l="l" r="r" t="t"/>
              <a:pathLst>
                <a:path extrusionOk="0" h="16125" w="10611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4524629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4189931" y="972018"/>
              <a:ext cx="322968" cy="593374"/>
            </a:xfrm>
            <a:custGeom>
              <a:rect b="b" l="l" r="r" t="t"/>
              <a:pathLst>
                <a:path extrusionOk="0" h="18514" w="10077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189931" y="2189757"/>
              <a:ext cx="322968" cy="516806"/>
            </a:xfrm>
            <a:custGeom>
              <a:rect b="b" l="l" r="r" t="t"/>
              <a:pathLst>
                <a:path extrusionOk="0" h="16125" w="10077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4189931" y="1606608"/>
              <a:ext cx="322968" cy="573022"/>
            </a:xfrm>
            <a:custGeom>
              <a:rect b="b" l="l" r="r" t="t"/>
              <a:pathLst>
                <a:path extrusionOk="0" h="17879" w="10077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2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77" name="Google Shape;477;p32"/>
            <p:cNvSpPr/>
            <p:nvPr/>
          </p:nvSpPr>
          <p:spPr>
            <a:xfrm>
              <a:off x="6096361" y="972018"/>
              <a:ext cx="277425" cy="593374"/>
            </a:xfrm>
            <a:custGeom>
              <a:rect b="b" l="l" r="r" t="t"/>
              <a:pathLst>
                <a:path extrusionOk="0" h="18514" w="8656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385003" y="1606608"/>
              <a:ext cx="340595" cy="573022"/>
            </a:xfrm>
            <a:custGeom>
              <a:rect b="b" l="l" r="r" t="t"/>
              <a:pathLst>
                <a:path extrusionOk="0" h="17879" w="10627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6766815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6096361" y="1606608"/>
              <a:ext cx="277425" cy="573022"/>
            </a:xfrm>
            <a:custGeom>
              <a:rect b="b" l="l" r="r" t="t"/>
              <a:pathLst>
                <a:path extrusionOk="0" h="17879" w="8656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7101513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6385003" y="972018"/>
              <a:ext cx="340595" cy="593374"/>
            </a:xfrm>
            <a:custGeom>
              <a:rect b="b" l="l" r="r" t="t"/>
              <a:pathLst>
                <a:path extrusionOk="0" h="18514" w="10627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7101513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096361" y="2189757"/>
              <a:ext cx="277425" cy="516806"/>
            </a:xfrm>
            <a:custGeom>
              <a:rect b="b" l="l" r="r" t="t"/>
              <a:pathLst>
                <a:path extrusionOk="0" h="16125" w="8656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6096361" y="424219"/>
              <a:ext cx="629238" cy="537671"/>
            </a:xfrm>
            <a:custGeom>
              <a:rect b="b" l="l" r="r" t="t"/>
              <a:pathLst>
                <a:path extrusionOk="0" h="16776" w="19633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6385003" y="2189757"/>
              <a:ext cx="340595" cy="516806"/>
            </a:xfrm>
            <a:custGeom>
              <a:rect b="b" l="l" r="r" t="t"/>
              <a:pathLst>
                <a:path extrusionOk="0" h="16125" w="10627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7101513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766815" y="972018"/>
              <a:ext cx="323481" cy="593374"/>
            </a:xfrm>
            <a:custGeom>
              <a:rect b="b" l="l" r="r" t="t"/>
              <a:pathLst>
                <a:path extrusionOk="0" h="18514" w="10093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766815" y="2189757"/>
              <a:ext cx="323481" cy="516806"/>
            </a:xfrm>
            <a:custGeom>
              <a:rect b="b" l="l" r="r" t="t"/>
              <a:pathLst>
                <a:path extrusionOk="0" h="16125" w="10093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6766815" y="1606608"/>
              <a:ext cx="323481" cy="573022"/>
            </a:xfrm>
            <a:custGeom>
              <a:rect b="b" l="l" r="r" t="t"/>
              <a:pathLst>
                <a:path extrusionOk="0" h="17879" w="10093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2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92" name="Google Shape;492;p32"/>
            <p:cNvSpPr/>
            <p:nvPr/>
          </p:nvSpPr>
          <p:spPr>
            <a:xfrm>
              <a:off x="8030611" y="3040429"/>
              <a:ext cx="494307" cy="1211137"/>
            </a:xfrm>
            <a:custGeom>
              <a:rect b="b" l="l" r="r" t="t"/>
              <a:pathLst>
                <a:path extrusionOk="0" h="37789" w="15423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823375" y="3658673"/>
              <a:ext cx="426842" cy="595040"/>
            </a:xfrm>
            <a:custGeom>
              <a:rect b="b" l="l" r="r" t="t"/>
              <a:pathLst>
                <a:path extrusionOk="0" h="18566" w="13318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7986157" y="3871806"/>
              <a:ext cx="363671" cy="622828"/>
            </a:xfrm>
            <a:custGeom>
              <a:rect b="b" l="l" r="r" t="t"/>
              <a:pathLst>
                <a:path extrusionOk="0" h="19433" w="11347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8273742" y="3368428"/>
              <a:ext cx="78747" cy="1116558"/>
            </a:xfrm>
            <a:custGeom>
              <a:rect b="b" l="l" r="r" t="t"/>
              <a:pathLst>
                <a:path extrusionOk="0" h="34838" w="2457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8165028" y="4326435"/>
              <a:ext cx="296174" cy="358896"/>
            </a:xfrm>
            <a:custGeom>
              <a:rect b="b" l="l" r="r" t="t"/>
              <a:pathLst>
                <a:path extrusionOk="0" h="11198" w="9241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8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0" name="Google Shape;500;p33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33"/>
          <p:cNvSpPr txBox="1"/>
          <p:nvPr>
            <p:ph hasCustomPrompt="1"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2" name="Google Shape;502;p33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33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4" name="Google Shape;504;p33"/>
          <p:cNvSpPr txBox="1"/>
          <p:nvPr>
            <p:ph idx="5" type="subTitle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33"/>
          <p:cNvSpPr txBox="1"/>
          <p:nvPr>
            <p:ph hasCustomPrompt="1"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" name="Google Shape;506;p33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7" name="Google Shape;507;p33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" name="Google Shape;508;p33"/>
          <p:cNvSpPr txBox="1"/>
          <p:nvPr>
            <p:ph hasCustomPrompt="1"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09" name="Google Shape;509;p33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510" name="Google Shape;510;p33"/>
            <p:cNvSpPr/>
            <p:nvPr/>
          </p:nvSpPr>
          <p:spPr>
            <a:xfrm>
              <a:off x="6201325" y="1212305"/>
              <a:ext cx="474500" cy="598181"/>
            </a:xfrm>
            <a:custGeom>
              <a:rect b="b" l="l" r="r" t="t"/>
              <a:pathLst>
                <a:path extrusionOk="0" h="18664" w="14805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6408560" y="1797090"/>
              <a:ext cx="65895" cy="16089"/>
            </a:xfrm>
            <a:custGeom>
              <a:rect b="b" l="l" r="r" t="t"/>
              <a:pathLst>
                <a:path extrusionOk="0" h="502" w="2056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6333595" y="1417938"/>
              <a:ext cx="175121" cy="164417"/>
            </a:xfrm>
            <a:custGeom>
              <a:rect b="b" l="l" r="r" t="t"/>
              <a:pathLst>
                <a:path extrusionOk="0" h="5130" w="5464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6374811" y="1470949"/>
              <a:ext cx="174608" cy="164449"/>
            </a:xfrm>
            <a:custGeom>
              <a:rect b="b" l="l" r="r" t="t"/>
              <a:pathLst>
                <a:path extrusionOk="0" h="5131" w="5448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6418207" y="1203748"/>
              <a:ext cx="65350" cy="13942"/>
            </a:xfrm>
            <a:custGeom>
              <a:rect b="b" l="l" r="r" t="t"/>
              <a:pathLst>
                <a:path extrusionOk="0" h="435" w="2039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3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516" name="Google Shape;516;p33"/>
            <p:cNvSpPr/>
            <p:nvPr/>
          </p:nvSpPr>
          <p:spPr>
            <a:xfrm>
              <a:off x="6853029" y="1481141"/>
              <a:ext cx="321878" cy="689203"/>
            </a:xfrm>
            <a:custGeom>
              <a:rect b="b" l="l" r="r" t="t"/>
              <a:pathLst>
                <a:path extrusionOk="0" h="21504" w="10043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7188272" y="2218515"/>
              <a:ext cx="395753" cy="666223"/>
            </a:xfrm>
            <a:custGeom>
              <a:rect b="b" l="l" r="r" t="t"/>
              <a:pathLst>
                <a:path extrusionOk="0" h="20787" w="12348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7632197" y="844403"/>
              <a:ext cx="736894" cy="624975"/>
            </a:xfrm>
            <a:custGeom>
              <a:rect b="b" l="l" r="r" t="t"/>
              <a:pathLst>
                <a:path extrusionOk="0" h="19500" w="22992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6853029" y="2218515"/>
              <a:ext cx="321878" cy="666223"/>
            </a:xfrm>
            <a:custGeom>
              <a:rect b="b" l="l" r="r" t="t"/>
              <a:pathLst>
                <a:path extrusionOk="0" h="20787" w="10043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8020996" y="2218515"/>
              <a:ext cx="348095" cy="666223"/>
            </a:xfrm>
            <a:custGeom>
              <a:rect b="b" l="l" r="r" t="t"/>
              <a:pathLst>
                <a:path extrusionOk="0" h="20787" w="10861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7188272" y="1481141"/>
              <a:ext cx="395753" cy="689203"/>
            </a:xfrm>
            <a:custGeom>
              <a:rect b="b" l="l" r="r" t="t"/>
              <a:pathLst>
                <a:path extrusionOk="0" h="21504" w="12348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8020996" y="1481141"/>
              <a:ext cx="348095" cy="689203"/>
            </a:xfrm>
            <a:custGeom>
              <a:rect b="b" l="l" r="r" t="t"/>
              <a:pathLst>
                <a:path extrusionOk="0" h="21504" w="10861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6853029" y="2896469"/>
              <a:ext cx="321878" cy="600329"/>
            </a:xfrm>
            <a:custGeom>
              <a:rect b="b" l="l" r="r" t="t"/>
              <a:pathLst>
                <a:path extrusionOk="0" h="18731" w="10043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6853029" y="844403"/>
              <a:ext cx="730996" cy="624975"/>
            </a:xfrm>
            <a:custGeom>
              <a:rect b="b" l="l" r="r" t="t"/>
              <a:pathLst>
                <a:path extrusionOk="0" h="19500" w="22808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7188272" y="2896469"/>
              <a:ext cx="395753" cy="600329"/>
            </a:xfrm>
            <a:custGeom>
              <a:rect b="b" l="l" r="r" t="t"/>
              <a:pathLst>
                <a:path extrusionOk="0" h="18731" w="12348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8020996" y="2896469"/>
              <a:ext cx="348095" cy="600329"/>
            </a:xfrm>
            <a:custGeom>
              <a:rect b="b" l="l" r="r" t="t"/>
              <a:pathLst>
                <a:path extrusionOk="0" h="18731" w="10861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7632197" y="1481141"/>
              <a:ext cx="375434" cy="689203"/>
            </a:xfrm>
            <a:custGeom>
              <a:rect b="b" l="l" r="r" t="t"/>
              <a:pathLst>
                <a:path extrusionOk="0" h="21504" w="11714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7632197" y="2896469"/>
              <a:ext cx="375434" cy="600329"/>
            </a:xfrm>
            <a:custGeom>
              <a:rect b="b" l="l" r="r" t="t"/>
              <a:pathLst>
                <a:path extrusionOk="0" h="18731" w="11714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7632197" y="2218515"/>
              <a:ext cx="375434" cy="666223"/>
            </a:xfrm>
            <a:custGeom>
              <a:rect b="b" l="l" r="r" t="t"/>
              <a:pathLst>
                <a:path extrusionOk="0" h="20787" w="11714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531" name="Google Shape;531;p33"/>
            <p:cNvSpPr/>
            <p:nvPr/>
          </p:nvSpPr>
          <p:spPr>
            <a:xfrm>
              <a:off x="6923801" y="4362996"/>
              <a:ext cx="949481" cy="309026"/>
            </a:xfrm>
            <a:custGeom>
              <a:rect b="b" l="l" r="r" t="t"/>
              <a:pathLst>
                <a:path extrusionOk="0" h="9642" w="29625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883611" y="4276781"/>
              <a:ext cx="1022876" cy="86247"/>
            </a:xfrm>
            <a:custGeom>
              <a:rect b="b" l="l" r="r" t="t"/>
              <a:pathLst>
                <a:path extrusionOk="0" h="2691" w="31915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7375226" y="4276781"/>
              <a:ext cx="531261" cy="395241"/>
            </a:xfrm>
            <a:custGeom>
              <a:rect b="b" l="l" r="r" t="t"/>
              <a:pathLst>
                <a:path extrusionOk="0" h="12332" w="16576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7056585" y="4412801"/>
              <a:ext cx="192300" cy="46633"/>
            </a:xfrm>
            <a:custGeom>
              <a:rect b="b" l="l" r="r" t="t"/>
              <a:pathLst>
                <a:path extrusionOk="0" h="1455" w="600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7031425" y="4517220"/>
              <a:ext cx="247426" cy="98586"/>
            </a:xfrm>
            <a:custGeom>
              <a:rect b="b" l="l" r="r" t="t"/>
              <a:pathLst>
                <a:path extrusionOk="0" h="3076" w="772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7156741" y="3820005"/>
              <a:ext cx="419342" cy="149449"/>
            </a:xfrm>
            <a:custGeom>
              <a:rect b="b" l="l" r="r" t="t"/>
              <a:pathLst>
                <a:path extrusionOk="0" h="4663" w="13084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7244013" y="3872470"/>
              <a:ext cx="256015" cy="42883"/>
            </a:xfrm>
            <a:custGeom>
              <a:rect b="b" l="l" r="r" t="t"/>
              <a:pathLst>
                <a:path extrusionOk="0" h="1338" w="7988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7109627" y="3709688"/>
              <a:ext cx="416650" cy="143007"/>
            </a:xfrm>
            <a:custGeom>
              <a:rect b="b" l="l" r="r" t="t"/>
              <a:pathLst>
                <a:path extrusionOk="0" h="4462" w="1300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7109627" y="3725233"/>
              <a:ext cx="395753" cy="107656"/>
            </a:xfrm>
            <a:custGeom>
              <a:rect b="b" l="l" r="r" t="t"/>
              <a:pathLst>
                <a:path extrusionOk="0" h="3359" w="12348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112832" y="3753917"/>
              <a:ext cx="362550" cy="37210"/>
            </a:xfrm>
            <a:custGeom>
              <a:rect b="b" l="l" r="r" t="t"/>
              <a:pathLst>
                <a:path extrusionOk="0" h="1161" w="11312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108538" y="3774622"/>
              <a:ext cx="365787" cy="26537"/>
            </a:xfrm>
            <a:custGeom>
              <a:rect b="b" l="l" r="r" t="t"/>
              <a:pathLst>
                <a:path extrusionOk="0" h="828" w="114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161548" y="3927116"/>
              <a:ext cx="418285" cy="137655"/>
            </a:xfrm>
            <a:custGeom>
              <a:rect b="b" l="l" r="r" t="t"/>
              <a:pathLst>
                <a:path extrusionOk="0" h="4295" w="13051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7201194" y="3930865"/>
              <a:ext cx="8045" cy="114611"/>
            </a:xfrm>
            <a:custGeom>
              <a:rect b="b" l="l" r="r" t="t"/>
              <a:pathLst>
                <a:path extrusionOk="0" h="3576" w="251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221001" y="3931923"/>
              <a:ext cx="6442" cy="114643"/>
            </a:xfrm>
            <a:custGeom>
              <a:rect b="b" l="l" r="r" t="t"/>
              <a:pathLst>
                <a:path extrusionOk="0" h="3577" w="201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7260102" y="398333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7260102" y="3983139"/>
              <a:ext cx="226017" cy="19166"/>
            </a:xfrm>
            <a:custGeom>
              <a:rect b="b" l="l" r="r" t="t"/>
              <a:pathLst>
                <a:path extrusionOk="0" h="598" w="7052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7509098" y="3957627"/>
              <a:ext cx="8589" cy="103938"/>
            </a:xfrm>
            <a:custGeom>
              <a:rect b="b" l="l" r="r" t="t"/>
              <a:pathLst>
                <a:path extrusionOk="0" h="3243" w="268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7529450" y="3958717"/>
              <a:ext cx="12884" cy="104451"/>
            </a:xfrm>
            <a:custGeom>
              <a:rect b="b" l="l" r="r" t="t"/>
              <a:pathLst>
                <a:path extrusionOk="0" h="3259" w="402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7320068" y="4009035"/>
              <a:ext cx="115156" cy="6474"/>
            </a:xfrm>
            <a:custGeom>
              <a:rect b="b" l="l" r="r" t="t"/>
              <a:pathLst>
                <a:path extrusionOk="0" h="202" w="3593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7320068" y="4008074"/>
              <a:ext cx="115156" cy="8397"/>
            </a:xfrm>
            <a:custGeom>
              <a:rect b="b" l="l" r="r" t="t"/>
              <a:pathLst>
                <a:path extrusionOk="0" h="262" w="3593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7182445" y="4153613"/>
              <a:ext cx="425207" cy="115700"/>
            </a:xfrm>
            <a:custGeom>
              <a:rect b="b" l="l" r="r" t="t"/>
              <a:pathLst>
                <a:path extrusionOk="0" h="3610" w="13267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7199047" y="4170215"/>
              <a:ext cx="404343" cy="84644"/>
            </a:xfrm>
            <a:custGeom>
              <a:rect b="b" l="l" r="r" t="t"/>
              <a:pathLst>
                <a:path extrusionOk="0" h="2641" w="12616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7197444" y="4040092"/>
              <a:ext cx="420945" cy="129642"/>
            </a:xfrm>
            <a:custGeom>
              <a:rect b="b" l="l" r="r" t="t"/>
              <a:pathLst>
                <a:path extrusionOk="0" h="4045" w="13134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7286319" y="4090987"/>
              <a:ext cx="256015" cy="37499"/>
            </a:xfrm>
            <a:custGeom>
              <a:rect b="b" l="l" r="r" t="t"/>
              <a:pathLst>
                <a:path extrusionOk="0" h="1170" w="7988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7200104" y="4204797"/>
              <a:ext cx="396330" cy="5609"/>
            </a:xfrm>
            <a:custGeom>
              <a:rect b="b" l="l" r="r" t="t"/>
              <a:pathLst>
                <a:path extrusionOk="0" h="175" w="12366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7201707" y="4222713"/>
              <a:ext cx="399535" cy="8045"/>
            </a:xfrm>
            <a:custGeom>
              <a:rect b="b" l="l" r="r" t="t"/>
              <a:pathLst>
                <a:path extrusionOk="0" h="251" w="12466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560" name="Google Shape;560;p34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680750" y="4457910"/>
              <a:ext cx="743240" cy="202223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709767" y="4485975"/>
              <a:ext cx="706717" cy="148895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7711671" y="4546809"/>
              <a:ext cx="692656" cy="10363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7714472" y="4578627"/>
              <a:ext cx="698258" cy="13164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6" name="Google Shape;576;p34"/>
          <p:cNvSpPr txBox="1"/>
          <p:nvPr>
            <p:ph idx="1" type="subTitle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34"/>
          <p:cNvSpPr txBox="1"/>
          <p:nvPr>
            <p:ph idx="2" type="subTitle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8" name="Google Shape;578;p34"/>
          <p:cNvSpPr txBox="1"/>
          <p:nvPr>
            <p:ph idx="3" type="subTitle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34"/>
          <p:cNvSpPr txBox="1"/>
          <p:nvPr>
            <p:ph idx="4" type="subTitle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0" name="Google Shape;580;p34"/>
          <p:cNvSpPr txBox="1"/>
          <p:nvPr>
            <p:ph idx="5" type="subTitle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34"/>
          <p:cNvSpPr txBox="1"/>
          <p:nvPr>
            <p:ph idx="6" type="subTitle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2" name="Google Shape;582;p34"/>
          <p:cNvSpPr txBox="1"/>
          <p:nvPr>
            <p:ph hasCustomPrompt="1" idx="7" type="title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" name="Google Shape;583;p34"/>
          <p:cNvSpPr txBox="1"/>
          <p:nvPr>
            <p:ph hasCustomPrompt="1" idx="8" type="title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" name="Google Shape;584;p34"/>
          <p:cNvSpPr txBox="1"/>
          <p:nvPr>
            <p:ph hasCustomPrompt="1" idx="9" type="title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5" name="Google Shape;585;p34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8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" name="Google Shape;590;p3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5"/>
          <p:cNvSpPr txBox="1"/>
          <p:nvPr>
            <p:ph idx="1" type="subTitle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2" name="Google Shape;592;p35"/>
          <p:cNvSpPr txBox="1"/>
          <p:nvPr>
            <p:ph idx="2" type="subTitle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3" name="Google Shape;593;p35"/>
          <p:cNvSpPr txBox="1"/>
          <p:nvPr>
            <p:ph idx="3" type="subTitle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4" name="Google Shape;594;p35"/>
          <p:cNvSpPr txBox="1"/>
          <p:nvPr>
            <p:ph idx="4" type="subTitle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" name="Google Shape;595;p35"/>
          <p:cNvSpPr txBox="1"/>
          <p:nvPr>
            <p:ph idx="5" type="subTitle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6" name="Google Shape;596;p35"/>
          <p:cNvSpPr txBox="1"/>
          <p:nvPr>
            <p:ph idx="6" type="subTitle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7" name="Google Shape;597;p35"/>
          <p:cNvSpPr txBox="1"/>
          <p:nvPr>
            <p:ph idx="7" type="subTitle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8" name="Google Shape;598;p35"/>
          <p:cNvSpPr txBox="1"/>
          <p:nvPr>
            <p:ph idx="8" type="subTitle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9" name="Google Shape;599;p35"/>
          <p:cNvSpPr txBox="1"/>
          <p:nvPr>
            <p:ph idx="9" type="subTitle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0" name="Google Shape;600;p35"/>
          <p:cNvSpPr txBox="1"/>
          <p:nvPr>
            <p:ph idx="13" type="subTitle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1" name="Google Shape;601;p35"/>
          <p:cNvSpPr txBox="1"/>
          <p:nvPr>
            <p:ph idx="14" type="subTitle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2" name="Google Shape;602;p35"/>
          <p:cNvSpPr txBox="1"/>
          <p:nvPr>
            <p:ph idx="15" type="subTitle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3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6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606" name="Google Shape;606;p36"/>
            <p:cNvSpPr/>
            <p:nvPr/>
          </p:nvSpPr>
          <p:spPr>
            <a:xfrm>
              <a:off x="7561488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794795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8331761" y="4349214"/>
              <a:ext cx="99191" cy="321089"/>
            </a:xfrm>
            <a:custGeom>
              <a:rect b="b" l="l" r="r" t="t"/>
              <a:pathLst>
                <a:path extrusionOk="0" h="10009" w="3092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860296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561488" y="3637167"/>
              <a:ext cx="310919" cy="722506"/>
            </a:xfrm>
            <a:custGeom>
              <a:rect b="b" l="l" r="r" t="t"/>
              <a:pathLst>
                <a:path extrusionOk="0" h="22522" w="9692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804301" y="2913763"/>
              <a:ext cx="897855" cy="1329876"/>
            </a:xfrm>
            <a:custGeom>
              <a:rect b="b" l="l" r="r" t="t"/>
              <a:pathLst>
                <a:path extrusionOk="0" h="41455" w="27988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612944" y="4008172"/>
              <a:ext cx="1081192" cy="346945"/>
            </a:xfrm>
            <a:custGeom>
              <a:rect b="b" l="l" r="r" t="t"/>
              <a:pathLst>
                <a:path extrusionOk="0" h="10815" w="33703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7597963" y="4007659"/>
              <a:ext cx="749902" cy="341427"/>
            </a:xfrm>
            <a:custGeom>
              <a:rect b="b" l="l" r="r" t="t"/>
              <a:pathLst>
                <a:path extrusionOk="0" h="10643" w="23376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7929734" y="2934679"/>
              <a:ext cx="584818" cy="697900"/>
            </a:xfrm>
            <a:custGeom>
              <a:rect b="b" l="l" r="r" t="t"/>
              <a:pathLst>
                <a:path extrusionOk="0" h="21755" w="1823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8501111" y="3230906"/>
              <a:ext cx="62235" cy="21846"/>
            </a:xfrm>
            <a:custGeom>
              <a:rect b="b" l="l" r="r" t="t"/>
              <a:pathLst>
                <a:path extrusionOk="0" h="681" w="194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8501111" y="3289901"/>
              <a:ext cx="28455" cy="4684"/>
            </a:xfrm>
            <a:custGeom>
              <a:rect b="b" l="l" r="r" t="t"/>
              <a:pathLst>
                <a:path extrusionOk="0" h="146" w="887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258297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8251881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8254576" y="3302508"/>
              <a:ext cx="26274" cy="109778"/>
            </a:xfrm>
            <a:custGeom>
              <a:rect b="b" l="l" r="r" t="t"/>
              <a:pathLst>
                <a:path extrusionOk="0" h="3422" w="819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8218101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8006373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7999957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8002620" y="3302508"/>
              <a:ext cx="26306" cy="109778"/>
            </a:xfrm>
            <a:custGeom>
              <a:rect b="b" l="l" r="r" t="t"/>
              <a:pathLst>
                <a:path extrusionOk="0" h="3422" w="82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7966177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8331761" y="3623180"/>
              <a:ext cx="372545" cy="740246"/>
            </a:xfrm>
            <a:custGeom>
              <a:rect b="b" l="l" r="r" t="t"/>
              <a:pathLst>
                <a:path extrusionOk="0" h="23075" w="11613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428770" y="3630013"/>
              <a:ext cx="281951" cy="735306"/>
            </a:xfrm>
            <a:custGeom>
              <a:rect b="b" l="l" r="r" t="t"/>
              <a:pathLst>
                <a:path extrusionOk="0" h="22921" w="8789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8591705" y="3954470"/>
              <a:ext cx="26306" cy="33620"/>
            </a:xfrm>
            <a:custGeom>
              <a:rect b="b" l="l" r="r" t="t"/>
              <a:pathLst>
                <a:path extrusionOk="0" h="1048" w="82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8554717" y="3844275"/>
              <a:ext cx="51488" cy="116354"/>
            </a:xfrm>
            <a:custGeom>
              <a:rect b="b" l="l" r="r" t="t"/>
              <a:pathLst>
                <a:path extrusionOk="0" h="3627" w="1605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8609413" y="3854990"/>
              <a:ext cx="48794" cy="107243"/>
            </a:xfrm>
            <a:custGeom>
              <a:rect b="b" l="l" r="r" t="t"/>
              <a:pathLst>
                <a:path extrusionOk="0" h="3343" w="1521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8556866" y="3984176"/>
              <a:ext cx="40774" cy="180129"/>
            </a:xfrm>
            <a:custGeom>
              <a:rect b="b" l="l" r="r" t="t"/>
              <a:pathLst>
                <a:path extrusionOk="0" h="5615" w="1271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8610472" y="3984722"/>
              <a:ext cx="46131" cy="110451"/>
            </a:xfrm>
            <a:custGeom>
              <a:rect b="b" l="l" r="r" t="t"/>
              <a:pathLst>
                <a:path extrusionOk="0" h="3443" w="1438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6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633" name="Google Shape;633;p36"/>
            <p:cNvSpPr/>
            <p:nvPr/>
          </p:nvSpPr>
          <p:spPr>
            <a:xfrm>
              <a:off x="827607" y="2640409"/>
              <a:ext cx="428300" cy="344700"/>
            </a:xfrm>
            <a:custGeom>
              <a:rect b="b" l="l" r="r" t="t"/>
              <a:pathLst>
                <a:path extrusionOk="0" h="10745" w="13351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842075" y="2661839"/>
              <a:ext cx="398819" cy="301809"/>
            </a:xfrm>
            <a:custGeom>
              <a:rect b="b" l="l" r="r" t="t"/>
              <a:pathLst>
                <a:path extrusionOk="0" h="9408" w="12432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842075" y="2776011"/>
              <a:ext cx="394520" cy="187636"/>
            </a:xfrm>
            <a:custGeom>
              <a:rect b="b" l="l" r="r" t="t"/>
              <a:pathLst>
                <a:path extrusionOk="0" h="5849" w="12298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031828" y="2723496"/>
              <a:ext cx="72918" cy="62556"/>
            </a:xfrm>
            <a:custGeom>
              <a:rect b="b" l="l" r="r" t="t"/>
              <a:pathLst>
                <a:path extrusionOk="0" h="1950" w="2273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36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638" name="Google Shape;638;p36"/>
            <p:cNvSpPr/>
            <p:nvPr/>
          </p:nvSpPr>
          <p:spPr>
            <a:xfrm>
              <a:off x="5461403" y="1884091"/>
              <a:ext cx="552129" cy="444404"/>
            </a:xfrm>
            <a:custGeom>
              <a:rect b="b" l="l" r="r" t="t"/>
              <a:pathLst>
                <a:path extrusionOk="0" h="13853" w="17211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480715" y="1911455"/>
              <a:ext cx="512991" cy="389162"/>
            </a:xfrm>
            <a:custGeom>
              <a:rect b="b" l="l" r="r" t="t"/>
              <a:pathLst>
                <a:path extrusionOk="0" h="12131" w="15991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480715" y="2058831"/>
              <a:ext cx="507634" cy="241787"/>
            </a:xfrm>
            <a:custGeom>
              <a:rect b="b" l="l" r="r" t="t"/>
              <a:pathLst>
                <a:path extrusionOk="0" h="7537" w="15824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724747" y="1991302"/>
              <a:ext cx="93674" cy="79911"/>
            </a:xfrm>
            <a:custGeom>
              <a:rect b="b" l="l" r="r" t="t"/>
              <a:pathLst>
                <a:path extrusionOk="0" h="2491" w="292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6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643" name="Google Shape;643;p36"/>
            <p:cNvSpPr/>
            <p:nvPr/>
          </p:nvSpPr>
          <p:spPr>
            <a:xfrm>
              <a:off x="7328876" y="1596269"/>
              <a:ext cx="605702" cy="487263"/>
            </a:xfrm>
            <a:custGeom>
              <a:rect b="b" l="l" r="r" t="t"/>
              <a:pathLst>
                <a:path extrusionOk="0" h="15189" w="18881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7349760" y="1626809"/>
              <a:ext cx="562844" cy="426696"/>
            </a:xfrm>
            <a:custGeom>
              <a:rect b="b" l="l" r="r" t="t"/>
              <a:pathLst>
                <a:path extrusionOk="0" h="13301" w="17545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7349760" y="1788172"/>
              <a:ext cx="556973" cy="265334"/>
            </a:xfrm>
            <a:custGeom>
              <a:rect b="b" l="l" r="r" t="t"/>
              <a:pathLst>
                <a:path extrusionOk="0" h="8271" w="17362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617948" y="1714195"/>
              <a:ext cx="102784" cy="87835"/>
            </a:xfrm>
            <a:custGeom>
              <a:rect b="b" l="l" r="r" t="t"/>
              <a:pathLst>
                <a:path extrusionOk="0" h="2738" w="3204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6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648" name="Google Shape;648;p36"/>
            <p:cNvSpPr/>
            <p:nvPr/>
          </p:nvSpPr>
          <p:spPr>
            <a:xfrm>
              <a:off x="3013987" y="1385087"/>
              <a:ext cx="1010392" cy="812618"/>
            </a:xfrm>
            <a:custGeom>
              <a:rect b="b" l="l" r="r" t="t"/>
              <a:pathLst>
                <a:path extrusionOk="0" h="25331" w="31496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048826" y="1435452"/>
              <a:ext cx="939110" cy="711342"/>
            </a:xfrm>
            <a:custGeom>
              <a:rect b="b" l="l" r="r" t="t"/>
              <a:pathLst>
                <a:path extrusionOk="0" h="22174" w="29274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3048826" y="1704539"/>
              <a:ext cx="928941" cy="442255"/>
            </a:xfrm>
            <a:custGeom>
              <a:rect b="b" l="l" r="r" t="t"/>
              <a:pathLst>
                <a:path extrusionOk="0" h="13786" w="28957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496150" y="1581256"/>
              <a:ext cx="171275" cy="146189"/>
            </a:xfrm>
            <a:custGeom>
              <a:rect b="b" l="l" r="r" t="t"/>
              <a:pathLst>
                <a:path extrusionOk="0" h="4557" w="5339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36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653" name="Google Shape;653;p36"/>
            <p:cNvSpPr/>
            <p:nvPr/>
          </p:nvSpPr>
          <p:spPr>
            <a:xfrm>
              <a:off x="2215869" y="2932016"/>
              <a:ext cx="581610" cy="467951"/>
            </a:xfrm>
            <a:custGeom>
              <a:rect b="b" l="l" r="r" t="t"/>
              <a:pathLst>
                <a:path extrusionOk="0" h="14587" w="1813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235694" y="2961466"/>
              <a:ext cx="540869" cy="409565"/>
            </a:xfrm>
            <a:custGeom>
              <a:rect b="b" l="l" r="r" t="t"/>
              <a:pathLst>
                <a:path extrusionOk="0" h="12767" w="1686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235694" y="3115867"/>
              <a:ext cx="534966" cy="255164"/>
            </a:xfrm>
            <a:custGeom>
              <a:rect b="b" l="l" r="r" t="t"/>
              <a:pathLst>
                <a:path extrusionOk="0" h="7954" w="16676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493136" y="3045098"/>
              <a:ext cx="99031" cy="84435"/>
            </a:xfrm>
            <a:custGeom>
              <a:rect b="b" l="l" r="r" t="t"/>
              <a:pathLst>
                <a:path extrusionOk="0" h="2632" w="3087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36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658" name="Google Shape;658;p36"/>
            <p:cNvSpPr/>
            <p:nvPr/>
          </p:nvSpPr>
          <p:spPr>
            <a:xfrm>
              <a:off x="6617598" y="2611473"/>
              <a:ext cx="724174" cy="582669"/>
            </a:xfrm>
            <a:custGeom>
              <a:rect b="b" l="l" r="r" t="t"/>
              <a:pathLst>
                <a:path extrusionOk="0" h="18163" w="22574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6615448" y="2609324"/>
              <a:ext cx="726323" cy="586422"/>
            </a:xfrm>
            <a:custGeom>
              <a:rect b="b" l="l" r="r" t="t"/>
              <a:pathLst>
                <a:path extrusionOk="0" h="18280" w="22641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642781" y="2647916"/>
              <a:ext cx="672718" cy="509783"/>
            </a:xfrm>
            <a:custGeom>
              <a:rect b="b" l="l" r="r" t="t"/>
              <a:pathLst>
                <a:path extrusionOk="0" h="15891" w="2097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642781" y="2840332"/>
              <a:ext cx="665756" cy="317367"/>
            </a:xfrm>
            <a:custGeom>
              <a:rect b="b" l="l" r="r" t="t"/>
              <a:pathLst>
                <a:path extrusionOk="0" h="9893" w="20753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962939" y="2751887"/>
              <a:ext cx="123155" cy="105222"/>
            </a:xfrm>
            <a:custGeom>
              <a:rect b="b" l="l" r="r" t="t"/>
              <a:pathLst>
                <a:path extrusionOk="0" h="3280" w="3839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36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64" name="Google Shape;664;p36"/>
            <p:cNvSpPr/>
            <p:nvPr/>
          </p:nvSpPr>
          <p:spPr>
            <a:xfrm>
              <a:off x="5361698" y="924642"/>
              <a:ext cx="863016" cy="694179"/>
            </a:xfrm>
            <a:custGeom>
              <a:rect b="b" l="l" r="r" t="t"/>
              <a:pathLst>
                <a:path extrusionOk="0" h="21639" w="26902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359581" y="922525"/>
              <a:ext cx="865133" cy="698446"/>
            </a:xfrm>
            <a:custGeom>
              <a:rect b="b" l="l" r="r" t="t"/>
              <a:pathLst>
                <a:path extrusionOk="0" h="21772" w="26968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5387426" y="968079"/>
              <a:ext cx="801904" cy="607306"/>
            </a:xfrm>
            <a:custGeom>
              <a:rect b="b" l="l" r="r" t="t"/>
              <a:pathLst>
                <a:path extrusionOk="0" h="18931" w="24997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5391179" y="968079"/>
              <a:ext cx="801390" cy="607306"/>
            </a:xfrm>
            <a:custGeom>
              <a:rect b="b" l="l" r="r" t="t"/>
              <a:pathLst>
                <a:path extrusionOk="0" h="18931" w="24981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391725" y="1197483"/>
              <a:ext cx="793338" cy="377902"/>
            </a:xfrm>
            <a:custGeom>
              <a:rect b="b" l="l" r="r" t="t"/>
              <a:pathLst>
                <a:path extrusionOk="0" h="11780" w="2473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5773669" y="1092421"/>
              <a:ext cx="146060" cy="124920"/>
            </a:xfrm>
            <a:custGeom>
              <a:rect b="b" l="l" r="r" t="t"/>
              <a:pathLst>
                <a:path extrusionOk="0" h="3894" w="4553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36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71" name="Google Shape;671;p36"/>
            <p:cNvSpPr/>
            <p:nvPr/>
          </p:nvSpPr>
          <p:spPr>
            <a:xfrm>
              <a:off x="6617052" y="3330257"/>
              <a:ext cx="359681" cy="288945"/>
            </a:xfrm>
            <a:custGeom>
              <a:rect b="b" l="l" r="r" t="t"/>
              <a:pathLst>
                <a:path extrusionOk="0" h="9007" w="11212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6614903" y="3328108"/>
              <a:ext cx="361830" cy="293243"/>
            </a:xfrm>
            <a:custGeom>
              <a:rect b="b" l="l" r="r" t="t"/>
              <a:pathLst>
                <a:path extrusionOk="0" h="9141" w="11279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6627767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6631521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629917" y="3443885"/>
              <a:ext cx="330199" cy="157609"/>
            </a:xfrm>
            <a:custGeom>
              <a:rect b="b" l="l" r="r" t="t"/>
              <a:pathLst>
                <a:path extrusionOk="0" h="4913" w="10293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788584" y="3399935"/>
              <a:ext cx="61112" cy="52419"/>
            </a:xfrm>
            <a:custGeom>
              <a:rect b="b" l="l" r="r" t="t"/>
              <a:pathLst>
                <a:path extrusionOk="0" h="1634" w="1905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78" name="Google Shape;678;p36"/>
            <p:cNvSpPr/>
            <p:nvPr/>
          </p:nvSpPr>
          <p:spPr>
            <a:xfrm>
              <a:off x="847432" y="1530890"/>
              <a:ext cx="498523" cy="401481"/>
            </a:xfrm>
            <a:custGeom>
              <a:rect b="b" l="l" r="r" t="t"/>
              <a:pathLst>
                <a:path extrusionOk="0" h="12515" w="1554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844738" y="1529254"/>
              <a:ext cx="501218" cy="404721"/>
            </a:xfrm>
            <a:custGeom>
              <a:rect b="b" l="l" r="r" t="t"/>
              <a:pathLst>
                <a:path extrusionOk="0" h="12616" w="15624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864563" y="1556073"/>
              <a:ext cx="463171" cy="351116"/>
            </a:xfrm>
            <a:custGeom>
              <a:rect b="b" l="l" r="r" t="t"/>
              <a:pathLst>
                <a:path extrusionOk="0" h="10945" w="14438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868316" y="1689013"/>
              <a:ext cx="458327" cy="218176"/>
            </a:xfrm>
            <a:custGeom>
              <a:rect b="b" l="l" r="r" t="t"/>
              <a:pathLst>
                <a:path extrusionOk="0" h="6801" w="14287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088770" y="1627900"/>
              <a:ext cx="84595" cy="72116"/>
            </a:xfrm>
            <a:custGeom>
              <a:rect b="b" l="l" r="r" t="t"/>
              <a:pathLst>
                <a:path extrusionOk="0" h="2248" w="2637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36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84" name="Google Shape;684;p36"/>
            <p:cNvSpPr/>
            <p:nvPr/>
          </p:nvSpPr>
          <p:spPr>
            <a:xfrm>
              <a:off x="6642781" y="1905553"/>
              <a:ext cx="332894" cy="268028"/>
            </a:xfrm>
            <a:custGeom>
              <a:rect b="b" l="l" r="r" t="t"/>
              <a:pathLst>
                <a:path extrusionOk="0" h="8355" w="10377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640599" y="1903403"/>
              <a:ext cx="335621" cy="272327"/>
            </a:xfrm>
            <a:custGeom>
              <a:rect b="b" l="l" r="r" t="t"/>
              <a:pathLst>
                <a:path extrusionOk="0" h="8489" w="10462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654554" y="1922170"/>
              <a:ext cx="309315" cy="234794"/>
            </a:xfrm>
            <a:custGeom>
              <a:rect b="b" l="l" r="r" t="t"/>
              <a:pathLst>
                <a:path extrusionOk="0" h="7319" w="9642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654554" y="2011128"/>
              <a:ext cx="306107" cy="145836"/>
            </a:xfrm>
            <a:custGeom>
              <a:rect b="b" l="l" r="r" t="t"/>
              <a:pathLst>
                <a:path extrusionOk="0" h="4546" w="9542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801577" y="1970386"/>
              <a:ext cx="56717" cy="48280"/>
            </a:xfrm>
            <a:custGeom>
              <a:rect b="b" l="l" r="r" t="t"/>
              <a:pathLst>
                <a:path extrusionOk="0" h="1505" w="1768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90" name="Google Shape;690;p36"/>
            <p:cNvSpPr/>
            <p:nvPr/>
          </p:nvSpPr>
          <p:spPr>
            <a:xfrm>
              <a:off x="1476714" y="1758145"/>
              <a:ext cx="1292888" cy="1040419"/>
            </a:xfrm>
            <a:custGeom>
              <a:rect b="b" l="l" r="r" t="t"/>
              <a:pathLst>
                <a:path extrusionOk="0" h="32432" w="40302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1474019" y="1756541"/>
              <a:ext cx="1295583" cy="1044172"/>
            </a:xfrm>
            <a:custGeom>
              <a:rect b="b" l="l" r="r" t="t"/>
              <a:pathLst>
                <a:path extrusionOk="0" h="32549" w="40386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1521722" y="1823524"/>
              <a:ext cx="1201236" cy="910174"/>
            </a:xfrm>
            <a:custGeom>
              <a:rect b="b" l="l" r="r" t="t"/>
              <a:pathLst>
                <a:path extrusionOk="0" h="28372" w="37445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1521722" y="2167133"/>
              <a:ext cx="1188372" cy="566565"/>
            </a:xfrm>
            <a:custGeom>
              <a:rect b="b" l="l" r="r" t="t"/>
              <a:pathLst>
                <a:path extrusionOk="0" h="17661" w="37044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093420" y="2009524"/>
              <a:ext cx="218946" cy="187411"/>
            </a:xfrm>
            <a:custGeom>
              <a:rect b="b" l="l" r="r" t="t"/>
              <a:pathLst>
                <a:path extrusionOk="0" h="5842" w="6825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36"/>
          <p:cNvSpPr txBox="1"/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96" name="Google Shape;696;p36"/>
          <p:cNvSpPr txBox="1"/>
          <p:nvPr>
            <p:ph idx="1" type="subTitle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5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" name="Google Shape;700;p37"/>
          <p:cNvSpPr txBox="1"/>
          <p:nvPr>
            <p:ph idx="1" type="subTitle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01" name="Google Shape;701;p37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702" name="Google Shape;702;p37"/>
            <p:cNvSpPr/>
            <p:nvPr/>
          </p:nvSpPr>
          <p:spPr>
            <a:xfrm>
              <a:off x="-145649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220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0586" y="2629145"/>
              <a:ext cx="858346" cy="11960"/>
            </a:xfrm>
            <a:custGeom>
              <a:rect b="b" l="l" r="r" t="t"/>
              <a:pathLst>
                <a:path extrusionOk="0" h="362" w="25979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29000" y="2755820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2738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25762" y="3009006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7381" y="3157884"/>
              <a:ext cx="857784" cy="12027"/>
            </a:xfrm>
            <a:custGeom>
              <a:rect b="b" l="l" r="r" t="t"/>
              <a:pathLst>
                <a:path extrusionOk="0" h="364" w="25962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5233" y="328439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3648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22029" y="3537811"/>
              <a:ext cx="858313" cy="11927"/>
            </a:xfrm>
            <a:custGeom>
              <a:rect b="b" l="l" r="r" t="t"/>
              <a:pathLst>
                <a:path extrusionOk="0" h="361" w="25978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713" name="Google Shape;713;p37"/>
            <p:cNvSpPr/>
            <p:nvPr/>
          </p:nvSpPr>
          <p:spPr>
            <a:xfrm>
              <a:off x="1206050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419290" y="2297655"/>
              <a:ext cx="686340" cy="6311"/>
            </a:xfrm>
            <a:custGeom>
              <a:rect b="b" l="l" r="r" t="t"/>
              <a:pathLst>
                <a:path extrusionOk="0" h="191" w="20773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419819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420347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420909" y="2794477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421438" y="2962155"/>
              <a:ext cx="1139054" cy="7071"/>
            </a:xfrm>
            <a:custGeom>
              <a:rect b="b" l="l" r="r" t="t"/>
              <a:pathLst>
                <a:path extrusionOk="0" h="214" w="34475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426790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427319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427881" y="3495487"/>
              <a:ext cx="1138492" cy="7004"/>
            </a:xfrm>
            <a:custGeom>
              <a:rect b="b" l="l" r="r" t="t"/>
              <a:pathLst>
                <a:path extrusionOk="0" h="212" w="34458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428409" y="3663495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37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724" name="Google Shape;724;p37"/>
            <p:cNvSpPr/>
            <p:nvPr/>
          </p:nvSpPr>
          <p:spPr>
            <a:xfrm>
              <a:off x="8118448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829633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8294716" y="2629145"/>
              <a:ext cx="858313" cy="11960"/>
            </a:xfrm>
            <a:custGeom>
              <a:rect b="b" l="l" r="r" t="t"/>
              <a:pathLst>
                <a:path extrusionOk="0" h="362" w="25978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8293097" y="2755820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829151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8289892" y="300900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8290949" y="315788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8289363" y="3284394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8287744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8286126" y="3537811"/>
              <a:ext cx="858346" cy="11927"/>
            </a:xfrm>
            <a:custGeom>
              <a:rect b="b" l="l" r="r" t="t"/>
              <a:pathLst>
                <a:path extrusionOk="0" h="361" w="25979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37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735" name="Google Shape;735;p37"/>
            <p:cNvSpPr/>
            <p:nvPr/>
          </p:nvSpPr>
          <p:spPr>
            <a:xfrm>
              <a:off x="6409916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623123" y="2297655"/>
              <a:ext cx="686373" cy="6311"/>
            </a:xfrm>
            <a:custGeom>
              <a:rect b="b" l="l" r="r" t="t"/>
              <a:pathLst>
                <a:path extrusionOk="0" h="191" w="20774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6623685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6624214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6624742" y="279447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6625271" y="2962155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6630095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6630623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6631185" y="3495487"/>
              <a:ext cx="1138525" cy="7004"/>
            </a:xfrm>
            <a:custGeom>
              <a:rect b="b" l="l" r="r" t="t"/>
              <a:pathLst>
                <a:path extrusionOk="0" h="212" w="34459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6631714" y="3663495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6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 txBox="1"/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0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39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750" name="Google Shape;750;p39"/>
            <p:cNvSpPr/>
            <p:nvPr/>
          </p:nvSpPr>
          <p:spPr>
            <a:xfrm>
              <a:off x="6510149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7592958" y="2586860"/>
              <a:ext cx="93201" cy="30960"/>
            </a:xfrm>
            <a:custGeom>
              <a:rect b="b" l="l" r="r" t="t"/>
              <a:pathLst>
                <a:path extrusionOk="0" h="966" w="2908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977662" y="4267946"/>
              <a:ext cx="119963" cy="388831"/>
            </a:xfrm>
            <a:custGeom>
              <a:rect b="b" l="l" r="r" t="t"/>
              <a:pathLst>
                <a:path extrusionOk="0" h="12132" w="3743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7441394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7769682" y="4267946"/>
              <a:ext cx="120508" cy="388831"/>
            </a:xfrm>
            <a:custGeom>
              <a:rect b="b" l="l" r="r" t="t"/>
              <a:pathLst>
                <a:path extrusionOk="0" h="12132" w="376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510149" y="3406827"/>
              <a:ext cx="375979" cy="873907"/>
            </a:xfrm>
            <a:custGeom>
              <a:rect b="b" l="l" r="r" t="t"/>
              <a:pathLst>
                <a:path extrusionOk="0" h="27267" w="11731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6804144" y="2531830"/>
              <a:ext cx="1086046" cy="1608718"/>
            </a:xfrm>
            <a:custGeom>
              <a:rect b="b" l="l" r="r" t="t"/>
              <a:pathLst>
                <a:path extrusionOk="0" h="50194" w="33886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572262" y="3855335"/>
              <a:ext cx="1307768" cy="420143"/>
            </a:xfrm>
            <a:custGeom>
              <a:rect b="b" l="l" r="r" t="t"/>
              <a:pathLst>
                <a:path extrusionOk="0" h="13109" w="40804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554057" y="3855014"/>
              <a:ext cx="907207" cy="413125"/>
            </a:xfrm>
            <a:custGeom>
              <a:rect b="b" l="l" r="r" t="t"/>
              <a:pathLst>
                <a:path extrusionOk="0" h="12890" w="28306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955708" y="2557534"/>
              <a:ext cx="706895" cy="844005"/>
            </a:xfrm>
            <a:custGeom>
              <a:rect b="b" l="l" r="r" t="t"/>
              <a:pathLst>
                <a:path extrusionOk="0" h="26334" w="22056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7646514" y="2915500"/>
              <a:ext cx="74997" cy="26313"/>
            </a:xfrm>
            <a:custGeom>
              <a:rect b="b" l="l" r="r" t="t"/>
              <a:pathLst>
                <a:path extrusionOk="0" h="821" w="234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7647059" y="2987356"/>
              <a:ext cx="33749" cy="4743"/>
            </a:xfrm>
            <a:custGeom>
              <a:rect b="b" l="l" r="r" t="t"/>
              <a:pathLst>
                <a:path extrusionOk="0" h="148" w="1053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73535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7345564" y="2844574"/>
              <a:ext cx="46056" cy="123745"/>
            </a:xfrm>
            <a:custGeom>
              <a:rect b="b" l="l" r="r" t="t"/>
              <a:pathLst>
                <a:path extrusionOk="0" h="3861" w="1437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7348769" y="3002420"/>
              <a:ext cx="31633" cy="132431"/>
            </a:xfrm>
            <a:custGeom>
              <a:rect b="b" l="l" r="r" t="t"/>
              <a:pathLst>
                <a:path extrusionOk="0" h="4132" w="987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73043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70488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7040833" y="2844574"/>
              <a:ext cx="46088" cy="123745"/>
            </a:xfrm>
            <a:custGeom>
              <a:rect b="b" l="l" r="r" t="t"/>
              <a:pathLst>
                <a:path extrusionOk="0" h="3861" w="1438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7044070" y="3002420"/>
              <a:ext cx="31601" cy="132431"/>
            </a:xfrm>
            <a:custGeom>
              <a:rect b="b" l="l" r="r" t="t"/>
              <a:pathLst>
                <a:path extrusionOk="0" h="4132" w="986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9996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7441394" y="3389904"/>
              <a:ext cx="450943" cy="895573"/>
            </a:xfrm>
            <a:custGeom>
              <a:rect b="b" l="l" r="r" t="t"/>
              <a:pathLst>
                <a:path extrusionOk="0" h="27943" w="1407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7559209" y="3398398"/>
              <a:ext cx="340627" cy="889259"/>
            </a:xfrm>
            <a:custGeom>
              <a:rect b="b" l="l" r="r" t="t"/>
              <a:pathLst>
                <a:path extrusionOk="0" h="27746" w="10628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7756285" y="3790818"/>
              <a:ext cx="31088" cy="40319"/>
            </a:xfrm>
            <a:custGeom>
              <a:rect b="b" l="l" r="r" t="t"/>
              <a:pathLst>
                <a:path extrusionOk="0" h="1258" w="97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7712376" y="3657490"/>
              <a:ext cx="61087" cy="140315"/>
            </a:xfrm>
            <a:custGeom>
              <a:rect b="b" l="l" r="r" t="t"/>
              <a:pathLst>
                <a:path extrusionOk="0" h="4378" w="1906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7779329" y="3670342"/>
              <a:ext cx="55703" cy="129610"/>
            </a:xfrm>
            <a:custGeom>
              <a:rect b="b" l="l" r="r" t="t"/>
              <a:pathLst>
                <a:path extrusionOk="0" h="4044" w="1738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7713979" y="3826169"/>
              <a:ext cx="49293" cy="217972"/>
            </a:xfrm>
            <a:custGeom>
              <a:rect b="b" l="l" r="r" t="t"/>
              <a:pathLst>
                <a:path extrusionOk="0" h="6801" w="1538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7780387" y="3827227"/>
              <a:ext cx="54645" cy="133392"/>
            </a:xfrm>
            <a:custGeom>
              <a:rect b="b" l="l" r="r" t="t"/>
              <a:pathLst>
                <a:path extrusionOk="0" h="4162" w="1705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7800193" y="2062201"/>
              <a:ext cx="842402" cy="398446"/>
            </a:xfrm>
            <a:custGeom>
              <a:rect b="b" l="l" r="r" t="t"/>
              <a:pathLst>
                <a:path extrusionOk="0" h="12432" w="26284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8429431" y="2361003"/>
              <a:ext cx="17692" cy="2295774"/>
            </a:xfrm>
            <a:custGeom>
              <a:rect b="b" l="l" r="r" t="t"/>
              <a:pathLst>
                <a:path extrusionOk="0" h="71631" w="552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8417092" y="2967742"/>
              <a:ext cx="45575" cy="308481"/>
            </a:xfrm>
            <a:custGeom>
              <a:rect b="b" l="l" r="r" t="t"/>
              <a:pathLst>
                <a:path extrusionOk="0" h="9625" w="1422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7696832" y="1980730"/>
              <a:ext cx="143039" cy="128617"/>
            </a:xfrm>
            <a:custGeom>
              <a:rect b="b" l="l" r="r" t="t"/>
              <a:pathLst>
                <a:path extrusionOk="0" h="4013" w="4463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7433894" y="2048804"/>
              <a:ext cx="428989" cy="324570"/>
            </a:xfrm>
            <a:custGeom>
              <a:rect b="b" l="l" r="r" t="t"/>
              <a:pathLst>
                <a:path extrusionOk="0" h="10127" w="13385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7392133" y="2122423"/>
              <a:ext cx="494307" cy="283354"/>
            </a:xfrm>
            <a:custGeom>
              <a:rect b="b" l="l" r="r" t="t"/>
              <a:pathLst>
                <a:path extrusionOk="0" h="8841" w="15423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8186845" y="4588222"/>
              <a:ext cx="495910" cy="68555"/>
            </a:xfrm>
            <a:custGeom>
              <a:rect b="b" l="l" r="r" t="t"/>
              <a:pathLst>
                <a:path extrusionOk="0" h="2139" w="15473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8404240" y="2327799"/>
              <a:ext cx="78779" cy="67049"/>
            </a:xfrm>
            <a:custGeom>
              <a:rect b="b" l="l" r="r" t="t"/>
              <a:pathLst>
                <a:path extrusionOk="0" h="2092" w="2458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7788944" y="1949738"/>
              <a:ext cx="39133" cy="47178"/>
            </a:xfrm>
            <a:custGeom>
              <a:rect b="b" l="l" r="r" t="t"/>
              <a:pathLst>
                <a:path extrusionOk="0" h="1472" w="1221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7696319" y="2045054"/>
              <a:ext cx="113008" cy="53620"/>
            </a:xfrm>
            <a:custGeom>
              <a:rect b="b" l="l" r="r" t="t"/>
              <a:pathLst>
                <a:path extrusionOk="0" h="1673" w="3526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7569401" y="2185914"/>
              <a:ext cx="140315" cy="146757"/>
            </a:xfrm>
            <a:custGeom>
              <a:rect b="b" l="l" r="r" t="t"/>
              <a:pathLst>
                <a:path extrusionOk="0" h="4579" w="4378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7624015" y="2195016"/>
              <a:ext cx="73939" cy="89996"/>
            </a:xfrm>
            <a:custGeom>
              <a:rect b="b" l="l" r="r" t="t"/>
              <a:pathLst>
                <a:path extrusionOk="0" h="2808" w="2307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6516591" y="4613894"/>
              <a:ext cx="63747" cy="45607"/>
            </a:xfrm>
            <a:custGeom>
              <a:rect b="b" l="l" r="r" t="t"/>
              <a:pathLst>
                <a:path extrusionOk="0" h="1423" w="1989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3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1" name="Google Shape;791;p39"/>
          <p:cNvSpPr txBox="1"/>
          <p:nvPr>
            <p:ph idx="1" type="subTitle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2" name="Google Shape;792;p39"/>
          <p:cNvSpPr txBox="1"/>
          <p:nvPr>
            <p:ph idx="2" type="subTitle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39"/>
          <p:cNvSpPr txBox="1"/>
          <p:nvPr>
            <p:ph idx="3" type="subTitle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4" name="Google Shape;794;p39"/>
          <p:cNvSpPr txBox="1"/>
          <p:nvPr>
            <p:ph idx="4" type="subTitle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39"/>
          <p:cNvSpPr txBox="1"/>
          <p:nvPr>
            <p:ph idx="5" type="subTitle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6" name="Google Shape;796;p39"/>
          <p:cNvSpPr txBox="1"/>
          <p:nvPr>
            <p:ph idx="6" type="subTitle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39"/>
          <p:cNvSpPr txBox="1"/>
          <p:nvPr>
            <p:ph idx="7" type="subTitle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8" name="Google Shape;798;p39"/>
          <p:cNvSpPr txBox="1"/>
          <p:nvPr>
            <p:ph idx="8" type="subTitle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7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1" name="Google Shape;801;p40"/>
          <p:cNvSpPr txBox="1"/>
          <p:nvPr>
            <p:ph idx="1" type="subTitle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2" name="Google Shape;802;p40"/>
          <p:cNvSpPr txBox="1"/>
          <p:nvPr>
            <p:ph idx="2" type="subTitle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3" name="Google Shape;803;p40"/>
          <p:cNvSpPr txBox="1"/>
          <p:nvPr>
            <p:ph idx="3" type="subTitle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4" name="Google Shape;804;p40"/>
          <p:cNvSpPr txBox="1"/>
          <p:nvPr>
            <p:ph idx="4" type="subTitle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40"/>
          <p:cNvSpPr txBox="1"/>
          <p:nvPr>
            <p:ph idx="5" type="subTitle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6" name="Google Shape;806;p40"/>
          <p:cNvSpPr txBox="1"/>
          <p:nvPr>
            <p:ph idx="6" type="subTitle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0" name="Google Shape;810;p41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1" name="Google Shape;811;p41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2" name="Google Shape;812;p41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3" name="Google Shape;813;p41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4" name="Google Shape;814;p41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5" name="Google Shape;815;p41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6" name="Google Shape;816;p41"/>
          <p:cNvSpPr txBox="1"/>
          <p:nvPr>
            <p:ph idx="7" type="subTitle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7" name="Google Shape;817;p41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8" name="Google Shape;818;p41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9" name="Google Shape;819;p41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 ">
  <p:cSld name="CUSTOM_13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42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822" name="Google Shape;822;p42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42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837" name="Google Shape;837;p42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4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2"/>
          <p:cNvSpPr txBox="1"/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3" name="Google Shape;853;p42"/>
          <p:cNvSpPr txBox="1"/>
          <p:nvPr>
            <p:ph idx="1" type="subTitle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42"/>
          <p:cNvSpPr txBox="1"/>
          <p:nvPr>
            <p:ph idx="2" type="subTitle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42"/>
          <p:cNvSpPr txBox="1"/>
          <p:nvPr>
            <p:ph idx="3" type="subTitle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6" name="Google Shape;856;p42"/>
          <p:cNvSpPr txBox="1"/>
          <p:nvPr>
            <p:ph idx="4" type="subTitle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7" name="Google Shape;857;p42"/>
          <p:cNvSpPr txBox="1"/>
          <p:nvPr>
            <p:ph idx="5" type="subTitle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8" name="Google Shape;858;p42"/>
          <p:cNvSpPr txBox="1"/>
          <p:nvPr>
            <p:ph idx="6" type="subTitle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5">
  <p:cSld name="CUSTOM_4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2" name="Google Shape;862;p43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3" name="Google Shape;863;p43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4" name="Google Shape;864;p43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5" name="Google Shape;865;p43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43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7" name="Google Shape;867;p43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1" name="Google Shape;871;p44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2" name="Google Shape;872;p44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fr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fr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fr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73" name="Google Shape;873;p44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74" name="Google Shape;874;p44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75" name="Google Shape;875;p44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rect b="b" l="l" r="r" t="t"/>
                <a:pathLst>
                  <a:path extrusionOk="0" h="19717" w="15088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rect b="b" l="l" r="r" t="t"/>
                <a:pathLst>
                  <a:path extrusionOk="0" h="17996" w="1320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rect b="b" l="l" r="r" t="t"/>
                <a:pathLst>
                  <a:path extrusionOk="0" h="12265" w="8756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rect b="b" l="l" r="r" t="t"/>
                <a:pathLst>
                  <a:path extrusionOk="0" h="12265" w="8689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9" name="Google Shape;879;p44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80" name="Google Shape;880;p44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rect b="b" l="l" r="r" t="t"/>
                <a:pathLst>
                  <a:path extrusionOk="0" h="17111" w="7988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4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rect b="b" l="l" r="r" t="t"/>
                <a:pathLst>
                  <a:path extrusionOk="0" h="16525" w="7988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rect b="b" l="l" r="r" t="t"/>
                <a:pathLst>
                  <a:path extrusionOk="0" h="16525" w="864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4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rect b="b" l="l" r="r" t="t"/>
                <a:pathLst>
                  <a:path extrusionOk="0" h="17111" w="864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rect b="b" l="l" r="r" t="t"/>
                <a:pathLst>
                  <a:path extrusionOk="0" h="14905" w="7988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rect b="b" l="l" r="r" t="t"/>
                <a:pathLst>
                  <a:path extrusionOk="0" h="15523" w="18147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4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rect b="b" l="l" r="r" t="t"/>
                <a:pathLst>
                  <a:path extrusionOk="0" h="14905" w="864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4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rect b="b" l="l" r="r" t="t"/>
                <a:pathLst>
                  <a:path extrusionOk="0" h="17111" w="9324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4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rect b="b" l="l" r="r" t="t"/>
                <a:pathLst>
                  <a:path extrusionOk="0" h="14905" w="9324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rect b="b" l="l" r="r" t="t"/>
                <a:pathLst>
                  <a:path extrusionOk="0" h="16525" w="9324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" name="Google Shape;894;p44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95" name="Google Shape;895;p44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rect b="b" l="l" r="r" t="t"/>
                <a:pathLst>
                  <a:path extrusionOk="0" h="17111" w="8004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4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rect b="b" l="l" r="r" t="t"/>
                <a:pathLst>
                  <a:path extrusionOk="0" h="16525" w="8004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rect b="b" l="l" r="r" t="t"/>
                <a:pathLst>
                  <a:path extrusionOk="0" h="16525" w="8639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rect b="b" l="l" r="r" t="t"/>
                <a:pathLst>
                  <a:path extrusionOk="0" h="17111" w="8639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rect b="b" l="l" r="r" t="t"/>
                <a:pathLst>
                  <a:path extrusionOk="0" h="14905" w="8004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rect b="b" l="l" r="r" t="t"/>
                <a:pathLst>
                  <a:path extrusionOk="0" h="15523" w="18163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rect b="b" l="l" r="r" t="t"/>
                <a:pathLst>
                  <a:path extrusionOk="0" h="14905" w="8639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rect b="b" l="l" r="r" t="t"/>
                <a:pathLst>
                  <a:path extrusionOk="0" h="17111" w="9341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rect b="b" l="l" r="r" t="t"/>
                <a:pathLst>
                  <a:path extrusionOk="0" h="14905" w="9341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rect b="b" l="l" r="r" t="t"/>
                <a:pathLst>
                  <a:path extrusionOk="0" h="16525" w="9341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44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910" name="Google Shape;910;p44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rect b="b" l="l" r="r" t="t"/>
                <a:pathLst>
                  <a:path extrusionOk="0" h="33579" w="13702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rect b="b" l="l" r="r" t="t"/>
                <a:pathLst>
                  <a:path extrusionOk="0" h="16476" w="11814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rect b="b" l="l" r="r" t="t"/>
                <a:pathLst>
                  <a:path extrusionOk="0" h="17278" w="10093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rect b="b" l="l" r="r" t="t"/>
                <a:pathLst>
                  <a:path extrusionOk="0" h="30962" w="219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rect b="b" l="l" r="r" t="t"/>
                <a:pathLst>
                  <a:path extrusionOk="0" h="9961" w="8205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6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Scientist Case #5</a:t>
            </a:r>
            <a:endParaRPr/>
          </a:p>
        </p:txBody>
      </p:sp>
      <p:pic>
        <p:nvPicPr>
          <p:cNvPr id="922" name="Google Shape;9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363" y="2802151"/>
            <a:ext cx="424701" cy="1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273" y="2925300"/>
            <a:ext cx="115093" cy="12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46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925" name="Google Shape;925;p46"/>
            <p:cNvSpPr/>
            <p:nvPr/>
          </p:nvSpPr>
          <p:spPr>
            <a:xfrm>
              <a:off x="7439416" y="1150995"/>
              <a:ext cx="1702945" cy="1120308"/>
            </a:xfrm>
            <a:custGeom>
              <a:rect b="b" l="l" r="r" t="t"/>
              <a:pathLst>
                <a:path extrusionOk="0" h="34955" w="53134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7610788" y="1330924"/>
              <a:ext cx="80349" cy="752438"/>
            </a:xfrm>
            <a:custGeom>
              <a:rect b="b" l="l" r="r" t="t"/>
              <a:pathLst>
                <a:path extrusionOk="0" h="23477" w="2507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7740911" y="1366275"/>
              <a:ext cx="158007" cy="4840"/>
            </a:xfrm>
            <a:custGeom>
              <a:rect b="b" l="l" r="r" t="t"/>
              <a:pathLst>
                <a:path extrusionOk="0" h="151" w="493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7941736" y="1366275"/>
              <a:ext cx="628693" cy="4840"/>
            </a:xfrm>
            <a:custGeom>
              <a:rect b="b" l="l" r="r" t="t"/>
              <a:pathLst>
                <a:path extrusionOk="0" h="151" w="19616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7722161" y="1764144"/>
              <a:ext cx="158007" cy="5384"/>
            </a:xfrm>
            <a:custGeom>
              <a:rect b="b" l="l" r="r" t="t"/>
              <a:pathLst>
                <a:path extrusionOk="0" h="168" w="493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7922987" y="1764144"/>
              <a:ext cx="629238" cy="5384"/>
            </a:xfrm>
            <a:custGeom>
              <a:rect b="b" l="l" r="r" t="t"/>
              <a:pathLst>
                <a:path extrusionOk="0" h="168" w="19633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7708764" y="1947822"/>
              <a:ext cx="629270" cy="4872"/>
            </a:xfrm>
            <a:custGeom>
              <a:rect b="b" l="l" r="r" t="t"/>
              <a:pathLst>
                <a:path extrusionOk="0" h="152" w="19634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7746263" y="1478194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7740366" y="1643123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7928339" y="1878755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8208937" y="1478194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8033848" y="1652770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8229288" y="1878755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7710912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8338547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7710912" y="2146500"/>
              <a:ext cx="567670" cy="4872"/>
            </a:xfrm>
            <a:custGeom>
              <a:rect b="b" l="l" r="r" t="t"/>
              <a:pathLst>
                <a:path extrusionOk="0" h="152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7738218" y="1525852"/>
              <a:ext cx="567670" cy="4840"/>
            </a:xfrm>
            <a:custGeom>
              <a:rect b="b" l="l" r="r" t="t"/>
              <a:pathLst>
                <a:path extrusionOk="0" h="151" w="17712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8008656" y="1479251"/>
              <a:ext cx="146244" cy="4872"/>
            </a:xfrm>
            <a:custGeom>
              <a:rect b="b" l="l" r="r" t="t"/>
              <a:pathLst>
                <a:path extrusionOk="0" h="152" w="4563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7715206" y="1818244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7712001" y="1878755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7544380" y="1266664"/>
              <a:ext cx="1580321" cy="5384"/>
            </a:xfrm>
            <a:custGeom>
              <a:rect b="b" l="l" r="r" t="t"/>
              <a:pathLst>
                <a:path extrusionOk="0" h="168" w="49308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7625787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7706649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7786966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4706705" y="1223300"/>
              <a:ext cx="1060342" cy="697793"/>
            </a:xfrm>
            <a:custGeom>
              <a:rect b="b" l="l" r="r" t="t"/>
              <a:pathLst>
                <a:path extrusionOk="0" h="21772" w="33084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4812726" y="1335731"/>
              <a:ext cx="51440" cy="468603"/>
            </a:xfrm>
            <a:custGeom>
              <a:rect b="b" l="l" r="r" t="t"/>
              <a:pathLst>
                <a:path extrusionOk="0" h="14621" w="1605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4894133" y="1356628"/>
              <a:ext cx="98586" cy="4840"/>
            </a:xfrm>
            <a:custGeom>
              <a:rect b="b" l="l" r="r" t="t"/>
              <a:pathLst>
                <a:path extrusionOk="0" h="151" w="3076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5019449" y="1356628"/>
              <a:ext cx="391491" cy="4840"/>
            </a:xfrm>
            <a:custGeom>
              <a:rect b="b" l="l" r="r" t="t"/>
              <a:pathLst>
                <a:path extrusionOk="0" h="151" w="12215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4882884" y="1604567"/>
              <a:ext cx="98041" cy="4872"/>
            </a:xfrm>
            <a:custGeom>
              <a:rect b="b" l="l" r="r" t="t"/>
              <a:pathLst>
                <a:path extrusionOk="0" h="152" w="3059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5007655" y="1604567"/>
              <a:ext cx="392036" cy="4872"/>
            </a:xfrm>
            <a:custGeom>
              <a:rect b="b" l="l" r="r" t="t"/>
              <a:pathLst>
                <a:path extrusionOk="0" h="152" w="12232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4874327" y="1718633"/>
              <a:ext cx="391491" cy="5384"/>
            </a:xfrm>
            <a:custGeom>
              <a:rect b="b" l="l" r="r" t="t"/>
              <a:pathLst>
                <a:path extrusionOk="0" h="168" w="12215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4897338" y="1426241"/>
              <a:ext cx="138744" cy="5384"/>
            </a:xfrm>
            <a:custGeom>
              <a:rect b="b" l="l" r="r" t="t"/>
              <a:pathLst>
                <a:path extrusionOk="0" h="168" w="4329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4894133" y="1529057"/>
              <a:ext cx="138200" cy="4872"/>
            </a:xfrm>
            <a:custGeom>
              <a:rect b="b" l="l" r="r" t="t"/>
              <a:pathLst>
                <a:path extrusionOk="0" h="152" w="4312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5010892" y="1675782"/>
              <a:ext cx="138712" cy="4872"/>
            </a:xfrm>
            <a:custGeom>
              <a:rect b="b" l="l" r="r" t="t"/>
              <a:pathLst>
                <a:path extrusionOk="0" h="152" w="4328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5185981" y="1426241"/>
              <a:ext cx="353479" cy="5384"/>
            </a:xfrm>
            <a:custGeom>
              <a:rect b="b" l="l" r="r" t="t"/>
              <a:pathLst>
                <a:path extrusionOk="0" h="168" w="11029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5076754" y="1534954"/>
              <a:ext cx="353447" cy="5384"/>
            </a:xfrm>
            <a:custGeom>
              <a:rect b="b" l="l" r="r" t="t"/>
              <a:pathLst>
                <a:path extrusionOk="0" h="168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5198320" y="1675782"/>
              <a:ext cx="353447" cy="4872"/>
            </a:xfrm>
            <a:custGeom>
              <a:rect b="b" l="l" r="r" t="t"/>
              <a:pathLst>
                <a:path extrusionOk="0" h="152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4875384" y="1801642"/>
              <a:ext cx="354024" cy="4840"/>
            </a:xfrm>
            <a:custGeom>
              <a:rect b="b" l="l" r="r" t="t"/>
              <a:pathLst>
                <a:path extrusionOk="0" h="151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5266843" y="1801642"/>
              <a:ext cx="353479" cy="4840"/>
            </a:xfrm>
            <a:custGeom>
              <a:rect b="b" l="l" r="r" t="t"/>
              <a:pathLst>
                <a:path extrusionOk="0" h="151" w="11029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4875384" y="1842346"/>
              <a:ext cx="354024" cy="5384"/>
            </a:xfrm>
            <a:custGeom>
              <a:rect b="b" l="l" r="r" t="t"/>
              <a:pathLst>
                <a:path extrusionOk="0" h="168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4892531" y="1455695"/>
              <a:ext cx="353992" cy="5384"/>
            </a:xfrm>
            <a:custGeom>
              <a:rect b="b" l="l" r="r" t="t"/>
              <a:pathLst>
                <a:path extrusionOk="0" h="168" w="11045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5061210" y="1426785"/>
              <a:ext cx="91086" cy="4840"/>
            </a:xfrm>
            <a:custGeom>
              <a:rect b="b" l="l" r="r" t="t"/>
              <a:pathLst>
                <a:path extrusionOk="0" h="151" w="2842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4878621" y="1638315"/>
              <a:ext cx="91054" cy="4840"/>
            </a:xfrm>
            <a:custGeom>
              <a:rect b="b" l="l" r="r" t="t"/>
              <a:pathLst>
                <a:path extrusionOk="0" h="151" w="2841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4876474" y="1675782"/>
              <a:ext cx="91054" cy="4872"/>
            </a:xfrm>
            <a:custGeom>
              <a:rect b="b" l="l" r="r" t="t"/>
              <a:pathLst>
                <a:path extrusionOk="0" h="152" w="2841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4772055" y="1294515"/>
              <a:ext cx="984288" cy="5384"/>
            </a:xfrm>
            <a:custGeom>
              <a:rect b="b" l="l" r="r" t="t"/>
              <a:pathLst>
                <a:path extrusionOk="0" h="168" w="30711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4822918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4872724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4923043" y="1252209"/>
              <a:ext cx="27371" cy="23364"/>
            </a:xfrm>
            <a:custGeom>
              <a:rect b="b" l="l" r="r" t="t"/>
              <a:pathLst>
                <a:path extrusionOk="0" h="729" w="854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7882283" y="2757533"/>
              <a:ext cx="493762" cy="1596891"/>
            </a:xfrm>
            <a:custGeom>
              <a:rect b="b" l="l" r="r" t="t"/>
              <a:pathLst>
                <a:path extrusionOk="0" h="49825" w="15406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8376013" y="2758046"/>
              <a:ext cx="418797" cy="1596378"/>
            </a:xfrm>
            <a:custGeom>
              <a:rect b="b" l="l" r="r" t="t"/>
              <a:pathLst>
                <a:path extrusionOk="0" h="49809" w="13067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7920839" y="2822307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7920839" y="3205208"/>
              <a:ext cx="396298" cy="344345"/>
            </a:xfrm>
            <a:custGeom>
              <a:rect b="b" l="l" r="r" t="t"/>
              <a:pathLst>
                <a:path extrusionOk="0" h="10744" w="12365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7920839" y="3588077"/>
              <a:ext cx="396298" cy="344377"/>
            </a:xfrm>
            <a:custGeom>
              <a:rect b="b" l="l" r="r" t="t"/>
              <a:pathLst>
                <a:path extrusionOk="0" h="10745" w="12365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7920839" y="3971523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8086858" y="2872112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8086858" y="3259821"/>
              <a:ext cx="32146" cy="27339"/>
            </a:xfrm>
            <a:custGeom>
              <a:rect b="b" l="l" r="r" t="t"/>
              <a:pathLst>
                <a:path extrusionOk="0" h="853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8086858" y="3646985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8086858" y="4034694"/>
              <a:ext cx="32146" cy="27371"/>
            </a:xfrm>
            <a:custGeom>
              <a:rect b="b" l="l" r="r" t="t"/>
              <a:pathLst>
                <a:path extrusionOk="0" h="854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7882283" y="4354393"/>
              <a:ext cx="57337" cy="320821"/>
            </a:xfrm>
            <a:custGeom>
              <a:rect b="b" l="l" r="r" t="t"/>
              <a:pathLst>
                <a:path extrusionOk="0" h="10010" w="1789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8316593" y="4354393"/>
              <a:ext cx="57305" cy="320821"/>
            </a:xfrm>
            <a:custGeom>
              <a:rect b="b" l="l" r="r" t="t"/>
              <a:pathLst>
                <a:path extrusionOk="0" h="10010" w="1788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8731608" y="4354393"/>
              <a:ext cx="56793" cy="320821"/>
            </a:xfrm>
            <a:custGeom>
              <a:rect b="b" l="l" r="r" t="t"/>
              <a:pathLst>
                <a:path extrusionOk="0" h="10010" w="1772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5215435" y="1824654"/>
              <a:ext cx="1158896" cy="762598"/>
            </a:xfrm>
            <a:custGeom>
              <a:rect b="b" l="l" r="r" t="t"/>
              <a:pathLst>
                <a:path extrusionOk="0" h="23794" w="36159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5161366" y="1824654"/>
              <a:ext cx="1158319" cy="762598"/>
            </a:xfrm>
            <a:custGeom>
              <a:rect b="b" l="l" r="r" t="t"/>
              <a:pathLst>
                <a:path extrusionOk="0" h="23794" w="36141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5198320" y="1845006"/>
              <a:ext cx="1075310" cy="707440"/>
            </a:xfrm>
            <a:custGeom>
              <a:rect b="b" l="l" r="r" t="t"/>
              <a:pathLst>
                <a:path extrusionOk="0" h="22073" w="33551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5305944" y="1959617"/>
              <a:ext cx="50895" cy="475013"/>
            </a:xfrm>
            <a:custGeom>
              <a:rect b="b" l="l" r="r" t="t"/>
              <a:pathLst>
                <a:path extrusionOk="0" h="14821" w="1588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5387351" y="1981026"/>
              <a:ext cx="99643" cy="4872"/>
            </a:xfrm>
            <a:custGeom>
              <a:rect b="b" l="l" r="r" t="t"/>
              <a:pathLst>
                <a:path extrusionOk="0" h="152" w="3109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5514269" y="1981026"/>
              <a:ext cx="396843" cy="4872"/>
            </a:xfrm>
            <a:custGeom>
              <a:rect b="b" l="l" r="r" t="t"/>
              <a:pathLst>
                <a:path extrusionOk="0" h="152" w="12382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5375556" y="2232202"/>
              <a:ext cx="99643" cy="4840"/>
            </a:xfrm>
            <a:custGeom>
              <a:rect b="b" l="l" r="r" t="t"/>
              <a:pathLst>
                <a:path extrusionOk="0" h="151" w="3109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5502474" y="2232202"/>
              <a:ext cx="397388" cy="4840"/>
            </a:xfrm>
            <a:custGeom>
              <a:rect b="b" l="l" r="r" t="t"/>
              <a:pathLst>
                <a:path extrusionOk="0" h="151" w="12399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5366999" y="2348383"/>
              <a:ext cx="397388" cy="4872"/>
            </a:xfrm>
            <a:custGeom>
              <a:rect b="b" l="l" r="r" t="t"/>
              <a:pathLst>
                <a:path extrusionOk="0" h="152" w="12399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5390556" y="2051728"/>
              <a:ext cx="140347" cy="4840"/>
            </a:xfrm>
            <a:custGeom>
              <a:rect b="b" l="l" r="r" t="t"/>
              <a:pathLst>
                <a:path extrusionOk="0" h="151" w="4379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5387351" y="2155602"/>
              <a:ext cx="140315" cy="5384"/>
            </a:xfrm>
            <a:custGeom>
              <a:rect b="b" l="l" r="r" t="t"/>
              <a:pathLst>
                <a:path extrusionOk="0" h="168" w="4378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505679" y="2304475"/>
              <a:ext cx="140347" cy="5384"/>
            </a:xfrm>
            <a:custGeom>
              <a:rect b="b" l="l" r="r" t="t"/>
              <a:pathLst>
                <a:path extrusionOk="0" h="168" w="4379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682948" y="2051728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72632" y="2162044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695800" y="2304475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368602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764868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368602" y="2473699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385748" y="2081695"/>
              <a:ext cx="358800" cy="4872"/>
            </a:xfrm>
            <a:custGeom>
              <a:rect b="b" l="l" r="r" t="t"/>
              <a:pathLst>
                <a:path extrusionOk="0" h="152" w="11195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5556575" y="2052241"/>
              <a:ext cx="92144" cy="4872"/>
            </a:xfrm>
            <a:custGeom>
              <a:rect b="b" l="l" r="r" t="t"/>
              <a:pathLst>
                <a:path extrusionOk="0" h="152" w="2875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5371262" y="2266463"/>
              <a:ext cx="92144" cy="4840"/>
            </a:xfrm>
            <a:custGeom>
              <a:rect b="b" l="l" r="r" t="t"/>
              <a:pathLst>
                <a:path extrusionOk="0" h="151" w="2875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5369146" y="2304475"/>
              <a:ext cx="92144" cy="5384"/>
            </a:xfrm>
            <a:custGeom>
              <a:rect b="b" l="l" r="r" t="t"/>
              <a:pathLst>
                <a:path extrusionOk="0" h="168" w="2875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263638" y="1917856"/>
              <a:ext cx="997684" cy="5384"/>
            </a:xfrm>
            <a:custGeom>
              <a:rect b="b" l="l" r="r" t="t"/>
              <a:pathLst>
                <a:path extrusionOk="0" h="168" w="31129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5315046" y="1875005"/>
              <a:ext cx="27339" cy="23877"/>
            </a:xfrm>
            <a:custGeom>
              <a:rect b="b" l="l" r="r" t="t"/>
              <a:pathLst>
                <a:path extrusionOk="0" h="745" w="853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5365909" y="1875005"/>
              <a:ext cx="27371" cy="23877"/>
            </a:xfrm>
            <a:custGeom>
              <a:rect b="b" l="l" r="r" t="t"/>
              <a:pathLst>
                <a:path extrusionOk="0" h="745" w="854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5416260" y="1875005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565990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6508684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548330" y="1829494"/>
              <a:ext cx="1131012" cy="744393"/>
            </a:xfrm>
            <a:custGeom>
              <a:rect b="b" l="l" r="r" t="t"/>
              <a:pathLst>
                <a:path extrusionOk="0" h="23226" w="35289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660794" y="1938720"/>
              <a:ext cx="54100" cy="499660"/>
            </a:xfrm>
            <a:custGeom>
              <a:rect b="b" l="l" r="r" t="t"/>
              <a:pathLst>
                <a:path extrusionOk="0" h="15590" w="1688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747553" y="1961219"/>
              <a:ext cx="104964" cy="5384"/>
            </a:xfrm>
            <a:custGeom>
              <a:rect b="b" l="l" r="r" t="t"/>
              <a:pathLst>
                <a:path extrusionOk="0" h="168" w="3275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6880881" y="1961219"/>
              <a:ext cx="417740" cy="5384"/>
            </a:xfrm>
            <a:custGeom>
              <a:rect b="b" l="l" r="r" t="t"/>
              <a:pathLst>
                <a:path extrusionOk="0" h="168" w="13034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735214" y="2225760"/>
              <a:ext cx="104996" cy="5384"/>
            </a:xfrm>
            <a:custGeom>
              <a:rect b="b" l="l" r="r" t="t"/>
              <a:pathLst>
                <a:path extrusionOk="0" h="168" w="3276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868574" y="2225760"/>
              <a:ext cx="417708" cy="5384"/>
            </a:xfrm>
            <a:custGeom>
              <a:rect b="b" l="l" r="r" t="t"/>
              <a:pathLst>
                <a:path extrusionOk="0" h="168" w="13033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726111" y="2347870"/>
              <a:ext cx="417740" cy="4840"/>
            </a:xfrm>
            <a:custGeom>
              <a:rect b="b" l="l" r="r" t="t"/>
              <a:pathLst>
                <a:path extrusionOk="0" h="151" w="13034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6751271" y="2036184"/>
              <a:ext cx="147302" cy="4872"/>
            </a:xfrm>
            <a:custGeom>
              <a:rect b="b" l="l" r="r" t="t"/>
              <a:pathLst>
                <a:path extrusionOk="0" h="152" w="4596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747553" y="2145443"/>
              <a:ext cx="147270" cy="4840"/>
            </a:xfrm>
            <a:custGeom>
              <a:rect b="b" l="l" r="r" t="t"/>
              <a:pathLst>
                <a:path extrusionOk="0" h="151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872324" y="2301815"/>
              <a:ext cx="147270" cy="5384"/>
            </a:xfrm>
            <a:custGeom>
              <a:rect b="b" l="l" r="r" t="t"/>
              <a:pathLst>
                <a:path extrusionOk="0" h="168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7058662" y="2036184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941936" y="2151853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7072059" y="2301815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6727714" y="2436200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7144364" y="2436200"/>
              <a:ext cx="377004" cy="4872"/>
            </a:xfrm>
            <a:custGeom>
              <a:rect b="b" l="l" r="r" t="t"/>
              <a:pathLst>
                <a:path extrusionOk="0" h="152" w="11763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6727714" y="2479596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6745918" y="2067241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6925334" y="2036184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6730406" y="2261624"/>
              <a:ext cx="97496" cy="5416"/>
            </a:xfrm>
            <a:custGeom>
              <a:rect b="b" l="l" r="r" t="t"/>
              <a:pathLst>
                <a:path extrusionOk="0" h="169" w="3042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6728259" y="2301815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6616885" y="1895356"/>
              <a:ext cx="1050150" cy="4840"/>
            </a:xfrm>
            <a:custGeom>
              <a:rect b="b" l="l" r="r" t="t"/>
              <a:pathLst>
                <a:path extrusionOk="0" h="151" w="32766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6671498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6724509" y="1849845"/>
              <a:ext cx="29486" cy="25159"/>
            </a:xfrm>
            <a:custGeom>
              <a:rect b="b" l="l" r="r" t="t"/>
              <a:pathLst>
                <a:path extrusionOk="0" h="785" w="92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6778064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5974250" y="894499"/>
              <a:ext cx="1164248" cy="766348"/>
            </a:xfrm>
            <a:custGeom>
              <a:rect b="b" l="l" r="r" t="t"/>
              <a:pathLst>
                <a:path extrusionOk="0" h="23911" w="36326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5919637" y="894499"/>
              <a:ext cx="1164216" cy="766348"/>
            </a:xfrm>
            <a:custGeom>
              <a:rect b="b" l="l" r="r" t="t"/>
              <a:pathLst>
                <a:path extrusionOk="0" h="23911" w="36325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5957136" y="915364"/>
              <a:ext cx="1080149" cy="710645"/>
            </a:xfrm>
            <a:custGeom>
              <a:rect b="b" l="l" r="r" t="t"/>
              <a:pathLst>
                <a:path extrusionOk="0" h="22173" w="33702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6065849" y="1029430"/>
              <a:ext cx="51953" cy="477192"/>
            </a:xfrm>
            <a:custGeom>
              <a:rect b="b" l="l" r="r" t="t"/>
              <a:pathLst>
                <a:path extrusionOk="0" h="14889" w="1621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6148314" y="1050871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6275745" y="1050871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6136520" y="1303617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6263982" y="1303617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6127962" y="1419831"/>
              <a:ext cx="399503" cy="5384"/>
            </a:xfrm>
            <a:custGeom>
              <a:rect b="b" l="l" r="r" t="t"/>
              <a:pathLst>
                <a:path extrusionOk="0" h="168" w="12465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6152064" y="1122086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6148314" y="1226505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6267732" y="1375922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6445514" y="1122086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6334653" y="1232915"/>
              <a:ext cx="359889" cy="4872"/>
            </a:xfrm>
            <a:custGeom>
              <a:rect b="b" l="l" r="r" t="t"/>
              <a:pathLst>
                <a:path extrusionOk="0" h="152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6458366" y="1375922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6129565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6527978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6129565" y="1545659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6147224" y="1152053"/>
              <a:ext cx="359889" cy="5416"/>
            </a:xfrm>
            <a:custGeom>
              <a:rect b="b" l="l" r="r" t="t"/>
              <a:pathLst>
                <a:path extrusionOk="0" h="169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6318596" y="1122599"/>
              <a:ext cx="92689" cy="4872"/>
            </a:xfrm>
            <a:custGeom>
              <a:rect b="b" l="l" r="r" t="t"/>
              <a:pathLst>
                <a:path extrusionOk="0" h="152" w="2892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6132225" y="1337879"/>
              <a:ext cx="93233" cy="4872"/>
            </a:xfrm>
            <a:custGeom>
              <a:rect b="b" l="l" r="r" t="t"/>
              <a:pathLst>
                <a:path extrusionOk="0" h="152" w="2909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6130110" y="1375922"/>
              <a:ext cx="92657" cy="5384"/>
            </a:xfrm>
            <a:custGeom>
              <a:rect b="b" l="l" r="r" t="t"/>
              <a:pathLst>
                <a:path extrusionOk="0" h="168" w="2891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6024056" y="987668"/>
              <a:ext cx="1002524" cy="5384"/>
            </a:xfrm>
            <a:custGeom>
              <a:rect b="b" l="l" r="r" t="t"/>
              <a:pathLst>
                <a:path extrusionOk="0" h="168" w="3128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6076009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6126873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6177768" y="944818"/>
              <a:ext cx="27851" cy="23877"/>
            </a:xfrm>
            <a:custGeom>
              <a:rect b="b" l="l" r="r" t="t"/>
              <a:pathLst>
                <a:path extrusionOk="0" h="745" w="869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5144220" y="4554160"/>
              <a:ext cx="84099" cy="114611"/>
            </a:xfrm>
            <a:custGeom>
              <a:rect b="b" l="l" r="r" t="t"/>
              <a:pathLst>
                <a:path extrusionOk="0" h="3576" w="2624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5677051" y="3184856"/>
              <a:ext cx="743336" cy="35896"/>
            </a:xfrm>
            <a:custGeom>
              <a:rect b="b" l="l" r="r" t="t"/>
              <a:pathLst>
                <a:path extrusionOk="0" h="1120" w="23193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5968385" y="2698081"/>
              <a:ext cx="706895" cy="522671"/>
            </a:xfrm>
            <a:custGeom>
              <a:rect b="b" l="l" r="r" t="t"/>
              <a:pathLst>
                <a:path extrusionOk="0" h="16308" w="22056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6003192" y="2722727"/>
              <a:ext cx="639430" cy="458411"/>
            </a:xfrm>
            <a:custGeom>
              <a:rect b="b" l="l" r="r" t="t"/>
              <a:pathLst>
                <a:path extrusionOk="0" h="14303" w="19951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6102258" y="2811057"/>
              <a:ext cx="380241" cy="130187"/>
            </a:xfrm>
            <a:custGeom>
              <a:rect b="b" l="l" r="r" t="t"/>
              <a:pathLst>
                <a:path extrusionOk="0" h="4062" w="11864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6140814" y="2791795"/>
              <a:ext cx="269380" cy="4840"/>
            </a:xfrm>
            <a:custGeom>
              <a:rect b="b" l="l" r="r" t="t"/>
              <a:pathLst>
                <a:path extrusionOk="0" h="151" w="8405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6144564" y="2833556"/>
              <a:ext cx="108714" cy="5384"/>
            </a:xfrm>
            <a:custGeom>
              <a:rect b="b" l="l" r="r" t="t"/>
              <a:pathLst>
                <a:path extrusionOk="0" h="168" w="3392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6269848" y="2831409"/>
              <a:ext cx="70734" cy="5384"/>
            </a:xfrm>
            <a:custGeom>
              <a:rect b="b" l="l" r="r" t="t"/>
              <a:pathLst>
                <a:path extrusionOk="0" h="168" w="2207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6141872" y="2857113"/>
              <a:ext cx="296719" cy="5384"/>
            </a:xfrm>
            <a:custGeom>
              <a:rect b="b" l="l" r="r" t="t"/>
              <a:pathLst>
                <a:path extrusionOk="0" h="168" w="9258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6135462" y="2878554"/>
              <a:ext cx="96406" cy="5384"/>
            </a:xfrm>
            <a:custGeom>
              <a:rect b="b" l="l" r="r" t="t"/>
              <a:pathLst>
                <a:path extrusionOk="0" h="168" w="3008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6136520" y="2909611"/>
              <a:ext cx="275822" cy="4840"/>
            </a:xfrm>
            <a:custGeom>
              <a:rect b="b" l="l" r="r" t="t"/>
              <a:pathLst>
                <a:path extrusionOk="0" h="151" w="8606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6102771" y="2976018"/>
              <a:ext cx="106598" cy="4840"/>
            </a:xfrm>
            <a:custGeom>
              <a:rect b="b" l="l" r="r" t="t"/>
              <a:pathLst>
                <a:path extrusionOk="0" h="151" w="3326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6227542" y="2976018"/>
              <a:ext cx="72882" cy="5384"/>
            </a:xfrm>
            <a:custGeom>
              <a:rect b="b" l="l" r="r" t="t"/>
              <a:pathLst>
                <a:path extrusionOk="0" h="168" w="2274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6320743" y="2973871"/>
              <a:ext cx="31089" cy="5384"/>
            </a:xfrm>
            <a:custGeom>
              <a:rect b="b" l="l" r="r" t="t"/>
              <a:pathLst>
                <a:path extrusionOk="0" h="168" w="97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6104918" y="3002780"/>
              <a:ext cx="33781" cy="4840"/>
            </a:xfrm>
            <a:custGeom>
              <a:rect b="b" l="l" r="r" t="t"/>
              <a:pathLst>
                <a:path extrusionOk="0" h="151" w="1054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6159019" y="3002780"/>
              <a:ext cx="80894" cy="4840"/>
            </a:xfrm>
            <a:custGeom>
              <a:rect b="b" l="l" r="r" t="t"/>
              <a:pathLst>
                <a:path extrusionOk="0" h="151" w="2524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6265585" y="2999575"/>
              <a:ext cx="216370" cy="4840"/>
            </a:xfrm>
            <a:custGeom>
              <a:rect b="b" l="l" r="r" t="t"/>
              <a:pathLst>
                <a:path extrusionOk="0" h="151" w="6751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6098508" y="3030087"/>
              <a:ext cx="34838" cy="5384"/>
            </a:xfrm>
            <a:custGeom>
              <a:rect b="b" l="l" r="r" t="t"/>
              <a:pathLst>
                <a:path extrusionOk="0" h="168" w="1087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144564" y="3029029"/>
              <a:ext cx="42338" cy="5384"/>
            </a:xfrm>
            <a:custGeom>
              <a:rect b="b" l="l" r="r" t="t"/>
              <a:pathLst>
                <a:path extrusionOk="0" h="168" w="1321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6209337" y="3027427"/>
              <a:ext cx="136052" cy="4840"/>
            </a:xfrm>
            <a:custGeom>
              <a:rect b="b" l="l" r="r" t="t"/>
              <a:pathLst>
                <a:path extrusionOk="0" h="151" w="4245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6096361" y="3075598"/>
              <a:ext cx="164961" cy="4872"/>
            </a:xfrm>
            <a:custGeom>
              <a:rect b="b" l="l" r="r" t="t"/>
              <a:pathLst>
                <a:path extrusionOk="0" h="152" w="5147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283245" y="3073482"/>
              <a:ext cx="74484" cy="4840"/>
            </a:xfrm>
            <a:custGeom>
              <a:rect b="b" l="l" r="r" t="t"/>
              <a:pathLst>
                <a:path extrusionOk="0" h="151" w="2324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376959" y="3073482"/>
              <a:ext cx="123745" cy="4840"/>
            </a:xfrm>
            <a:custGeom>
              <a:rect b="b" l="l" r="r" t="t"/>
              <a:pathLst>
                <a:path extrusionOk="0" h="151" w="3861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6441764" y="2789648"/>
              <a:ext cx="25736" cy="4840"/>
            </a:xfrm>
            <a:custGeom>
              <a:rect b="b" l="l" r="r" t="t"/>
              <a:pathLst>
                <a:path extrusionOk="0" h="151" w="803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6149917" y="2771988"/>
              <a:ext cx="56248" cy="5384"/>
            </a:xfrm>
            <a:custGeom>
              <a:rect b="b" l="l" r="r" t="t"/>
              <a:pathLst>
                <a:path extrusionOk="0" h="168" w="1755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6112418" y="2722727"/>
              <a:ext cx="530203" cy="32691"/>
            </a:xfrm>
            <a:custGeom>
              <a:rect b="b" l="l" r="r" t="t"/>
              <a:pathLst>
                <a:path extrusionOk="0" h="1020" w="16543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6135462" y="2733432"/>
              <a:ext cx="13397" cy="11442"/>
            </a:xfrm>
            <a:custGeom>
              <a:rect b="b" l="l" r="r" t="t"/>
              <a:pathLst>
                <a:path extrusionOk="0" h="357" w="418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6155269" y="2733432"/>
              <a:ext cx="13429" cy="11442"/>
            </a:xfrm>
            <a:custGeom>
              <a:rect b="b" l="l" r="r" t="t"/>
              <a:pathLst>
                <a:path extrusionOk="0" h="357" w="419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6175076" y="2733432"/>
              <a:ext cx="12884" cy="11442"/>
            </a:xfrm>
            <a:custGeom>
              <a:rect b="b" l="l" r="r" t="t"/>
              <a:pathLst>
                <a:path extrusionOk="0" h="357" w="402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6033158" y="3269468"/>
              <a:ext cx="1236008" cy="720837"/>
            </a:xfrm>
            <a:custGeom>
              <a:rect b="b" l="l" r="r" t="t"/>
              <a:pathLst>
                <a:path extrusionOk="0" h="22491" w="38565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6033158" y="3269468"/>
              <a:ext cx="562862" cy="720837"/>
            </a:xfrm>
            <a:custGeom>
              <a:rect b="b" l="l" r="r" t="t"/>
              <a:pathLst>
                <a:path extrusionOk="0" h="22491" w="17562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6083509" y="3311229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6285937" y="3392636"/>
              <a:ext cx="46601" cy="43107"/>
            </a:xfrm>
            <a:custGeom>
              <a:rect b="b" l="l" r="r" t="t"/>
              <a:pathLst>
                <a:path extrusionOk="0" h="1345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6083509" y="3531861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6285937" y="3613268"/>
              <a:ext cx="46601" cy="42851"/>
            </a:xfrm>
            <a:custGeom>
              <a:rect b="b" l="l" r="r" t="t"/>
              <a:pathLst>
                <a:path extrusionOk="0" h="1337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6083509" y="3752494"/>
              <a:ext cx="457354" cy="205120"/>
            </a:xfrm>
            <a:custGeom>
              <a:rect b="b" l="l" r="r" t="t"/>
              <a:pathLst>
                <a:path extrusionOk="0" h="6400" w="1427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6285937" y="3833676"/>
              <a:ext cx="46601" cy="43075"/>
            </a:xfrm>
            <a:custGeom>
              <a:rect b="b" l="l" r="r" t="t"/>
              <a:pathLst>
                <a:path extrusionOk="0" h="1344" w="1454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4384346" y="3269468"/>
              <a:ext cx="825768" cy="1307736"/>
            </a:xfrm>
            <a:custGeom>
              <a:rect b="b" l="l" r="r" t="t"/>
              <a:pathLst>
                <a:path extrusionOk="0" h="40803" w="25765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4344155" y="3219118"/>
              <a:ext cx="2969977" cy="68587"/>
            </a:xfrm>
            <a:custGeom>
              <a:rect b="b" l="l" r="r" t="t"/>
              <a:pathLst>
                <a:path extrusionOk="0" h="2140" w="92667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4384346" y="3287673"/>
              <a:ext cx="92112" cy="1386996"/>
            </a:xfrm>
            <a:custGeom>
              <a:rect b="b" l="l" r="r" t="t"/>
              <a:pathLst>
                <a:path extrusionOk="0" h="43276" w="2874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7177023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6595988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4366655" y="3216457"/>
              <a:ext cx="395241" cy="5384"/>
            </a:xfrm>
            <a:custGeom>
              <a:rect b="b" l="l" r="r" t="t"/>
              <a:pathLst>
                <a:path extrusionOk="0" h="168" w="12332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5441964" y="4502207"/>
              <a:ext cx="344890" cy="158808"/>
            </a:xfrm>
            <a:custGeom>
              <a:rect b="b" l="l" r="r" t="t"/>
              <a:pathLst>
                <a:path extrusionOk="0" h="4955" w="10761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5441964" y="4629670"/>
              <a:ext cx="319731" cy="30576"/>
            </a:xfrm>
            <a:custGeom>
              <a:rect b="b" l="l" r="r" t="t"/>
              <a:pathLst>
                <a:path extrusionOk="0" h="954" w="9976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5439272" y="4643035"/>
              <a:ext cx="315468" cy="10737"/>
            </a:xfrm>
            <a:custGeom>
              <a:rect b="b" l="l" r="r" t="t"/>
              <a:pathLst>
                <a:path extrusionOk="0" h="335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5688845" y="4627523"/>
              <a:ext cx="19294" cy="28396"/>
            </a:xfrm>
            <a:custGeom>
              <a:rect b="b" l="l" r="r" t="t"/>
              <a:pathLst>
                <a:path extrusionOk="0" h="886" w="602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5634745" y="4611402"/>
              <a:ext cx="11282" cy="15128"/>
            </a:xfrm>
            <a:custGeom>
              <a:rect b="b" l="l" r="r" t="t"/>
              <a:pathLst>
                <a:path extrusionOk="0" h="472" w="352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5620290" y="4607620"/>
              <a:ext cx="12884" cy="10384"/>
            </a:xfrm>
            <a:custGeom>
              <a:rect b="b" l="l" r="r" t="t"/>
              <a:pathLst>
                <a:path extrusionOk="0" h="324" w="402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5560132" y="4599319"/>
              <a:ext cx="102496" cy="85157"/>
            </a:xfrm>
            <a:custGeom>
              <a:rect b="b" l="l" r="r" t="t"/>
              <a:pathLst>
                <a:path extrusionOk="0" h="2657" w="3198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5608496" y="4587877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5642245" y="4594447"/>
              <a:ext cx="35383" cy="19166"/>
            </a:xfrm>
            <a:custGeom>
              <a:rect b="b" l="l" r="r" t="t"/>
              <a:pathLst>
                <a:path extrusionOk="0" h="598" w="1104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5629937" y="4587364"/>
              <a:ext cx="17692" cy="23589"/>
            </a:xfrm>
            <a:custGeom>
              <a:rect b="b" l="l" r="r" t="t"/>
              <a:pathLst>
                <a:path extrusionOk="0" h="736" w="552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5444656" y="4591242"/>
              <a:ext cx="64805" cy="55575"/>
            </a:xfrm>
            <a:custGeom>
              <a:rect b="b" l="l" r="r" t="t"/>
              <a:pathLst>
                <a:path extrusionOk="0" h="1734" w="2022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5462316" y="4515604"/>
              <a:ext cx="4327" cy="76600"/>
            </a:xfrm>
            <a:custGeom>
              <a:rect b="b" l="l" r="r" t="t"/>
              <a:pathLst>
                <a:path extrusionOk="0" h="2390" w="135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5532986" y="4630568"/>
              <a:ext cx="54132" cy="3814"/>
            </a:xfrm>
            <a:custGeom>
              <a:rect b="b" l="l" r="r" t="t"/>
              <a:pathLst>
                <a:path extrusionOk="0" h="119" w="1689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5496064" y="4629542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5483212" y="4611850"/>
              <a:ext cx="7500" cy="7275"/>
            </a:xfrm>
            <a:custGeom>
              <a:rect b="b" l="l" r="r" t="t"/>
              <a:pathLst>
                <a:path extrusionOk="0" h="227" w="234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5463918" y="4602428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5450009" y="4598902"/>
              <a:ext cx="5897" cy="3333"/>
            </a:xfrm>
            <a:custGeom>
              <a:rect b="b" l="l" r="r" t="t"/>
              <a:pathLst>
                <a:path extrusionOk="0" h="104" w="184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5444111" y="4567525"/>
              <a:ext cx="186916" cy="22531"/>
            </a:xfrm>
            <a:custGeom>
              <a:rect b="b" l="l" r="r" t="t"/>
              <a:pathLst>
                <a:path extrusionOk="0" h="703" w="5832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5735959" y="4522559"/>
              <a:ext cx="344890" cy="152526"/>
            </a:xfrm>
            <a:custGeom>
              <a:rect b="b" l="l" r="r" t="t"/>
              <a:pathLst>
                <a:path extrusionOk="0" h="4759" w="10761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5735959" y="4643035"/>
              <a:ext cx="319731" cy="31569"/>
            </a:xfrm>
            <a:custGeom>
              <a:rect b="b" l="l" r="r" t="t"/>
              <a:pathLst>
                <a:path extrusionOk="0" h="985" w="9976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5733267" y="4663387"/>
              <a:ext cx="315468" cy="5384"/>
            </a:xfrm>
            <a:custGeom>
              <a:rect b="b" l="l" r="r" t="t"/>
              <a:pathLst>
                <a:path extrusionOk="0" h="168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5982840" y="4640888"/>
              <a:ext cx="18749" cy="28973"/>
            </a:xfrm>
            <a:custGeom>
              <a:rect b="b" l="l" r="r" t="t"/>
              <a:pathLst>
                <a:path extrusionOk="0" h="904" w="585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5928195" y="4626369"/>
              <a:ext cx="11282" cy="15160"/>
            </a:xfrm>
            <a:custGeom>
              <a:rect b="b" l="l" r="r" t="t"/>
              <a:pathLst>
                <a:path extrusionOk="0" h="473" w="352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5913740" y="4623132"/>
              <a:ext cx="12371" cy="10416"/>
            </a:xfrm>
            <a:custGeom>
              <a:rect b="b" l="l" r="r" t="t"/>
              <a:pathLst>
                <a:path extrusionOk="0" h="325" w="386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5904638" y="4615055"/>
              <a:ext cx="19326" cy="2436"/>
            </a:xfrm>
            <a:custGeom>
              <a:rect b="b" l="l" r="r" t="t"/>
              <a:pathLst>
                <a:path extrusionOk="0" h="76" w="603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5901433" y="4603421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5935182" y="4609062"/>
              <a:ext cx="35351" cy="19550"/>
            </a:xfrm>
            <a:custGeom>
              <a:rect b="b" l="l" r="r" t="t"/>
              <a:pathLst>
                <a:path extrusionOk="0" h="610" w="1103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5922329" y="4602876"/>
              <a:ext cx="18236" cy="23076"/>
            </a:xfrm>
            <a:custGeom>
              <a:rect b="b" l="l" r="r" t="t"/>
              <a:pathLst>
                <a:path extrusionOk="0" h="720" w="569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5737016" y="4611434"/>
              <a:ext cx="66440" cy="54132"/>
            </a:xfrm>
            <a:custGeom>
              <a:rect b="b" l="l" r="r" t="t"/>
              <a:pathLst>
                <a:path extrusionOk="0" h="1689" w="2073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754708" y="4535411"/>
              <a:ext cx="3237" cy="76600"/>
            </a:xfrm>
            <a:custGeom>
              <a:rect b="b" l="l" r="r" t="t"/>
              <a:pathLst>
                <a:path extrusionOk="0" h="2390" w="101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5826981" y="4648259"/>
              <a:ext cx="54132" cy="3397"/>
            </a:xfrm>
            <a:custGeom>
              <a:rect b="b" l="l" r="r" t="t"/>
              <a:pathLst>
                <a:path extrusionOk="0" h="106" w="1689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5790059" y="4648291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5776117" y="4631112"/>
              <a:ext cx="8077" cy="7275"/>
            </a:xfrm>
            <a:custGeom>
              <a:rect b="b" l="l" r="r" t="t"/>
              <a:pathLst>
                <a:path extrusionOk="0" h="227" w="252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5756855" y="4622235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5742914" y="4619094"/>
              <a:ext cx="5929" cy="2949"/>
            </a:xfrm>
            <a:custGeom>
              <a:rect b="b" l="l" r="r" t="t"/>
              <a:pathLst>
                <a:path extrusionOk="0" h="92" w="185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5735959" y="4583069"/>
              <a:ext cx="187460" cy="24679"/>
            </a:xfrm>
            <a:custGeom>
              <a:rect b="b" l="l" r="r" t="t"/>
              <a:pathLst>
                <a:path extrusionOk="0" h="770" w="5849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5512666" y="2842145"/>
              <a:ext cx="625488" cy="377004"/>
            </a:xfrm>
            <a:custGeom>
              <a:rect b="b" l="l" r="r" t="t"/>
              <a:pathLst>
                <a:path extrusionOk="0" h="11763" w="19516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6138122" y="3025728"/>
              <a:ext cx="256560" cy="193422"/>
            </a:xfrm>
            <a:custGeom>
              <a:rect b="b" l="l" r="r" t="t"/>
              <a:pathLst>
                <a:path extrusionOk="0" h="6035" w="8005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6261835" y="3148896"/>
              <a:ext cx="87304" cy="32819"/>
            </a:xfrm>
            <a:custGeom>
              <a:rect b="b" l="l" r="r" t="t"/>
              <a:pathLst>
                <a:path extrusionOk="0" h="1024" w="2724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6270392" y="3175786"/>
              <a:ext cx="54132" cy="12307"/>
            </a:xfrm>
            <a:custGeom>
              <a:rect b="b" l="l" r="r" t="t"/>
              <a:pathLst>
                <a:path extrusionOk="0" h="384" w="1689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5141015" y="1960162"/>
              <a:ext cx="320276" cy="516261"/>
            </a:xfrm>
            <a:custGeom>
              <a:rect b="b" l="l" r="r" t="t"/>
              <a:pathLst>
                <a:path extrusionOk="0" h="16108" w="9993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5081562" y="1900613"/>
              <a:ext cx="402195" cy="458700"/>
            </a:xfrm>
            <a:custGeom>
              <a:rect b="b" l="l" r="r" t="t"/>
              <a:pathLst>
                <a:path extrusionOk="0" h="14312" w="12549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5338090" y="1906606"/>
              <a:ext cx="184768" cy="148904"/>
            </a:xfrm>
            <a:custGeom>
              <a:rect b="b" l="l" r="r" t="t"/>
              <a:pathLst>
                <a:path extrusionOk="0" h="4646" w="5765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5154924" y="1939682"/>
              <a:ext cx="71247" cy="176852"/>
            </a:xfrm>
            <a:custGeom>
              <a:rect b="b" l="l" r="r" t="t"/>
              <a:pathLst>
                <a:path extrusionOk="0" h="5518" w="2223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5193480" y="1938207"/>
              <a:ext cx="31633" cy="162269"/>
            </a:xfrm>
            <a:custGeom>
              <a:rect b="b" l="l" r="r" t="t"/>
              <a:pathLst>
                <a:path extrusionOk="0" h="5063" w="987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5300592" y="1918368"/>
              <a:ext cx="158007" cy="111438"/>
            </a:xfrm>
            <a:custGeom>
              <a:rect b="b" l="l" r="r" t="t"/>
              <a:pathLst>
                <a:path extrusionOk="0" h="3477" w="493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5176366" y="1869877"/>
              <a:ext cx="46601" cy="44806"/>
            </a:xfrm>
            <a:custGeom>
              <a:rect b="b" l="l" r="r" t="t"/>
              <a:pathLst>
                <a:path extrusionOk="0" h="1398" w="1454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5215980" y="1870165"/>
              <a:ext cx="9679" cy="46665"/>
            </a:xfrm>
            <a:custGeom>
              <a:rect b="b" l="l" r="r" t="t"/>
              <a:pathLst>
                <a:path extrusionOk="0" h="1456" w="302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884486" y="2421137"/>
              <a:ext cx="827403" cy="966692"/>
            </a:xfrm>
            <a:custGeom>
              <a:rect b="b" l="l" r="r" t="t"/>
              <a:pathLst>
                <a:path extrusionOk="0" h="30162" w="25816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901633" y="2933680"/>
              <a:ext cx="430592" cy="480397"/>
            </a:xfrm>
            <a:custGeom>
              <a:rect b="b" l="l" r="r" t="t"/>
              <a:pathLst>
                <a:path extrusionOk="0" h="14989" w="13435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4909133" y="2573310"/>
              <a:ext cx="680678" cy="4840"/>
            </a:xfrm>
            <a:custGeom>
              <a:rect b="b" l="l" r="r" t="t"/>
              <a:pathLst>
                <a:path extrusionOk="0" h="151" w="21238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4891986" y="2670774"/>
              <a:ext cx="740643" cy="4840"/>
            </a:xfrm>
            <a:custGeom>
              <a:rect b="b" l="l" r="r" t="t"/>
              <a:pathLst>
                <a:path extrusionOk="0" h="151" w="23109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4895736" y="2792853"/>
              <a:ext cx="789904" cy="5384"/>
            </a:xfrm>
            <a:custGeom>
              <a:rect b="b" l="l" r="r" t="t"/>
              <a:pathLst>
                <a:path extrusionOk="0" h="168" w="24646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5226684" y="2925123"/>
              <a:ext cx="246913" cy="4872"/>
            </a:xfrm>
            <a:custGeom>
              <a:rect b="b" l="l" r="r" t="t"/>
              <a:pathLst>
                <a:path extrusionOk="0" h="152" w="7704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5226684" y="3066848"/>
              <a:ext cx="258163" cy="5256"/>
            </a:xfrm>
            <a:custGeom>
              <a:rect b="b" l="l" r="r" t="t"/>
              <a:pathLst>
                <a:path extrusionOk="0" h="164" w="8055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5232037" y="3181106"/>
              <a:ext cx="258676" cy="6666"/>
            </a:xfrm>
            <a:custGeom>
              <a:rect b="b" l="l" r="r" t="t"/>
              <a:pathLst>
                <a:path extrusionOk="0" h="208" w="8071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5234184" y="3279115"/>
              <a:ext cx="254413" cy="4840"/>
            </a:xfrm>
            <a:custGeom>
              <a:rect b="b" l="l" r="r" t="t"/>
              <a:pathLst>
                <a:path extrusionOk="0" h="151" w="7938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5006597" y="2477449"/>
              <a:ext cx="499115" cy="4840"/>
            </a:xfrm>
            <a:custGeom>
              <a:rect b="b" l="l" r="r" t="t"/>
              <a:pathLst>
                <a:path extrusionOk="0" h="151" w="15573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417862" y="2497800"/>
              <a:ext cx="74997" cy="373286"/>
            </a:xfrm>
            <a:custGeom>
              <a:rect b="b" l="l" r="r" t="t"/>
              <a:pathLst>
                <a:path extrusionOk="0" h="11647" w="234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5501417" y="2864100"/>
              <a:ext cx="204062" cy="92112"/>
            </a:xfrm>
            <a:custGeom>
              <a:rect b="b" l="l" r="r" t="t"/>
              <a:pathLst>
                <a:path extrusionOk="0" h="2874" w="6367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5094959" y="3373342"/>
              <a:ext cx="895413" cy="1225816"/>
            </a:xfrm>
            <a:custGeom>
              <a:rect b="b" l="l" r="r" t="t"/>
              <a:pathLst>
                <a:path extrusionOk="0" h="38247" w="27938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808464" y="3373342"/>
              <a:ext cx="895381" cy="1225816"/>
            </a:xfrm>
            <a:custGeom>
              <a:rect b="b" l="l" r="r" t="t"/>
              <a:pathLst>
                <a:path extrusionOk="0" h="38247" w="27937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259343" y="3733744"/>
              <a:ext cx="68587" cy="817211"/>
            </a:xfrm>
            <a:custGeom>
              <a:rect b="b" l="l" r="r" t="t"/>
              <a:pathLst>
                <a:path extrusionOk="0" h="25498" w="214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686898" y="2876407"/>
              <a:ext cx="544113" cy="808109"/>
            </a:xfrm>
            <a:custGeom>
              <a:rect b="b" l="l" r="r" t="t"/>
              <a:pathLst>
                <a:path extrusionOk="0" h="25214" w="16977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4794009" y="3627723"/>
              <a:ext cx="976243" cy="106053"/>
            </a:xfrm>
            <a:custGeom>
              <a:rect b="b" l="l" r="r" t="t"/>
              <a:pathLst>
                <a:path extrusionOk="0" h="3309" w="3046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4820771" y="3613268"/>
              <a:ext cx="410240" cy="74132"/>
            </a:xfrm>
            <a:custGeom>
              <a:rect b="b" l="l" r="r" t="t"/>
              <a:pathLst>
                <a:path extrusionOk="0" h="2313" w="1280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5233639" y="3733232"/>
              <a:ext cx="119995" cy="4840"/>
            </a:xfrm>
            <a:custGeom>
              <a:rect b="b" l="l" r="r" t="t"/>
              <a:pathLst>
                <a:path extrusionOk="0" h="151" w="3744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5153867" y="3309467"/>
              <a:ext cx="496967" cy="380401"/>
            </a:xfrm>
            <a:custGeom>
              <a:rect b="b" l="l" r="r" t="t"/>
              <a:pathLst>
                <a:path extrusionOk="0" h="11869" w="15506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991597" y="4323881"/>
              <a:ext cx="601418" cy="301526"/>
            </a:xfrm>
            <a:custGeom>
              <a:rect b="b" l="l" r="r" t="t"/>
              <a:pathLst>
                <a:path extrusionOk="0" h="9408" w="18765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936984" y="4595377"/>
              <a:ext cx="104996" cy="89868"/>
            </a:xfrm>
            <a:custGeom>
              <a:rect b="b" l="l" r="r" t="t"/>
              <a:pathLst>
                <a:path extrusionOk="0" h="2804" w="3276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5529781" y="4588967"/>
              <a:ext cx="104996" cy="89964"/>
            </a:xfrm>
            <a:custGeom>
              <a:rect b="b" l="l" r="r" t="t"/>
              <a:pathLst>
                <a:path extrusionOk="0" h="2807" w="3276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5006052" y="4548808"/>
              <a:ext cx="583214" cy="4840"/>
            </a:xfrm>
            <a:custGeom>
              <a:rect b="b" l="l" r="r" t="t"/>
              <a:pathLst>
                <a:path extrusionOk="0" h="151" w="18197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4541776" y="2672184"/>
              <a:ext cx="83042" cy="176403"/>
            </a:xfrm>
            <a:custGeom>
              <a:rect b="b" l="l" r="r" t="t"/>
              <a:pathLst>
                <a:path extrusionOk="0" h="5504" w="2591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4591037" y="2844998"/>
              <a:ext cx="103938" cy="66023"/>
            </a:xfrm>
            <a:custGeom>
              <a:rect b="b" l="l" r="r" t="t"/>
              <a:pathLst>
                <a:path extrusionOk="0" h="2060" w="3243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4551936" y="2875990"/>
              <a:ext cx="97496" cy="100060"/>
            </a:xfrm>
            <a:custGeom>
              <a:rect b="b" l="l" r="r" t="t"/>
              <a:pathLst>
                <a:path extrusionOk="0" h="3122" w="3042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4549275" y="2720035"/>
              <a:ext cx="31633" cy="275277"/>
            </a:xfrm>
            <a:custGeom>
              <a:rect b="b" l="l" r="r" t="t"/>
              <a:pathLst>
                <a:path extrusionOk="0" h="8589" w="987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4444312" y="2818589"/>
              <a:ext cx="106598" cy="96951"/>
            </a:xfrm>
            <a:custGeom>
              <a:rect b="b" l="l" r="r" t="t"/>
              <a:pathLst>
                <a:path extrusionOk="0" h="3025" w="3326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4487163" y="2851248"/>
              <a:ext cx="70157" cy="117303"/>
            </a:xfrm>
            <a:custGeom>
              <a:rect b="b" l="l" r="r" t="t"/>
              <a:pathLst>
                <a:path extrusionOk="0" h="3660" w="2189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4426652" y="2977621"/>
              <a:ext cx="241529" cy="241529"/>
            </a:xfrm>
            <a:custGeom>
              <a:rect b="b" l="l" r="r" t="t"/>
              <a:pathLst>
                <a:path extrusionOk="0" h="7536" w="7536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4426652" y="3034926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4426652" y="3010825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426652" y="3059541"/>
              <a:ext cx="241529" cy="46633"/>
            </a:xfrm>
            <a:custGeom>
              <a:rect b="b" l="l" r="r" t="t"/>
              <a:pathLst>
                <a:path extrusionOk="0" h="1455" w="7536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7679310" y="3501895"/>
              <a:ext cx="352935" cy="864805"/>
            </a:xfrm>
            <a:custGeom>
              <a:rect b="b" l="l" r="r" t="t"/>
              <a:pathLst>
                <a:path extrusionOk="0" h="26983" w="11012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7647741" y="4095204"/>
              <a:ext cx="259733" cy="445046"/>
            </a:xfrm>
            <a:custGeom>
              <a:rect b="b" l="l" r="r" t="t"/>
              <a:pathLst>
                <a:path extrusionOk="0" h="13886" w="8104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7852829" y="3735892"/>
              <a:ext cx="56793" cy="797404"/>
            </a:xfrm>
            <a:custGeom>
              <a:rect b="b" l="l" r="r" t="t"/>
              <a:pathLst>
                <a:path extrusionOk="0" h="24880" w="1772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7775717" y="4419743"/>
              <a:ext cx="211017" cy="256560"/>
            </a:xfrm>
            <a:custGeom>
              <a:rect b="b" l="l" r="r" t="t"/>
              <a:pathLst>
                <a:path extrusionOk="0" h="8005" w="6584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6691305" y="2375177"/>
              <a:ext cx="517864" cy="314378"/>
            </a:xfrm>
            <a:custGeom>
              <a:rect b="b" l="l" r="r" t="t"/>
              <a:pathLst>
                <a:path extrusionOk="0" h="9809" w="16158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6680600" y="2313064"/>
              <a:ext cx="36986" cy="43941"/>
            </a:xfrm>
            <a:custGeom>
              <a:rect b="b" l="l" r="r" t="t"/>
              <a:pathLst>
                <a:path extrusionOk="0" h="1371" w="1154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7053855" y="2609719"/>
              <a:ext cx="124258" cy="553760"/>
            </a:xfrm>
            <a:custGeom>
              <a:rect b="b" l="l" r="r" t="t"/>
              <a:pathLst>
                <a:path extrusionOk="0" h="17278" w="3877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6937641" y="3161075"/>
              <a:ext cx="268323" cy="58075"/>
            </a:xfrm>
            <a:custGeom>
              <a:rect b="b" l="l" r="r" t="t"/>
              <a:pathLst>
                <a:path extrusionOk="0" h="1812" w="8372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6481922" y="2321109"/>
              <a:ext cx="288130" cy="271496"/>
            </a:xfrm>
            <a:custGeom>
              <a:rect b="b" l="l" r="r" t="t"/>
              <a:pathLst>
                <a:path extrusionOk="0" h="8471" w="899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3690303" y="4272954"/>
              <a:ext cx="403285" cy="315853"/>
            </a:xfrm>
            <a:custGeom>
              <a:rect b="b" l="l" r="r" t="t"/>
              <a:pathLst>
                <a:path extrusionOk="0" h="9855" w="12583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3551078" y="3872457"/>
              <a:ext cx="684428" cy="801154"/>
            </a:xfrm>
            <a:custGeom>
              <a:rect b="b" l="l" r="r" t="t"/>
              <a:pathLst>
                <a:path extrusionOk="0" h="24997" w="21355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46"/>
          <p:cNvSpPr txBox="1"/>
          <p:nvPr>
            <p:ph idx="4294967295" type="subTitle"/>
          </p:nvPr>
        </p:nvSpPr>
        <p:spPr>
          <a:xfrm>
            <a:off x="0" y="0"/>
            <a:ext cx="918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Christophe HAIKAL </a:t>
            </a:r>
            <a:endParaRPr/>
          </a:p>
        </p:txBody>
      </p:sp>
      <p:pic>
        <p:nvPicPr>
          <p:cNvPr id="1203" name="Google Shape;12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600" y="3089175"/>
            <a:ext cx="1353000" cy="10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Training, Baseline: Decision Tree Classifier</a:t>
            </a:r>
            <a:endParaRPr/>
          </a:p>
        </p:txBody>
      </p:sp>
      <p:pic>
        <p:nvPicPr>
          <p:cNvPr id="1285" name="Google Shape;1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67" y="1075725"/>
            <a:ext cx="39814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024" y="1320950"/>
            <a:ext cx="3240500" cy="2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Training, Best model: Light GBM</a:t>
            </a:r>
            <a:endParaRPr/>
          </a:p>
        </p:txBody>
      </p:sp>
      <p:pic>
        <p:nvPicPr>
          <p:cNvPr id="1292" name="Google Shape;12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50" y="1257300"/>
            <a:ext cx="38481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675" y="1219200"/>
            <a:ext cx="319087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Comparing</a:t>
            </a:r>
            <a:endParaRPr/>
          </a:p>
        </p:txBody>
      </p:sp>
      <p:pic>
        <p:nvPicPr>
          <p:cNvPr id="1299" name="Google Shape;12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1050488"/>
            <a:ext cx="4067074" cy="3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01" y="1029988"/>
            <a:ext cx="4067074" cy="32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8"/>
          <p:cNvSpPr txBox="1"/>
          <p:nvPr>
            <p:ph type="title"/>
          </p:nvPr>
        </p:nvSpPr>
        <p:spPr>
          <a:xfrm>
            <a:off x="880200" y="557175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Importance with the best Model</a:t>
            </a:r>
            <a:endParaRPr/>
          </a:p>
        </p:txBody>
      </p:sp>
      <p:pic>
        <p:nvPicPr>
          <p:cNvPr id="1306" name="Google Shape;1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50" y="993100"/>
            <a:ext cx="7281075" cy="35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Bonus: Introducing Geohash</a:t>
            </a:r>
            <a:endParaRPr/>
          </a:p>
        </p:txBody>
      </p:sp>
      <p:pic>
        <p:nvPicPr>
          <p:cNvPr id="1312" name="Google Shape;13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451" y="1014200"/>
            <a:ext cx="3120374" cy="31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60"/>
          <p:cNvSpPr txBox="1"/>
          <p:nvPr>
            <p:ph type="title"/>
          </p:nvPr>
        </p:nvSpPr>
        <p:spPr>
          <a:xfrm>
            <a:off x="720000" y="8011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Bonus: Introducing Geohash</a:t>
            </a:r>
            <a:br>
              <a:rPr lang="fr"/>
            </a:br>
            <a:r>
              <a:rPr lang="fr"/>
              <a:t> from 0.719  to 0.726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50" y="1121500"/>
            <a:ext cx="2603950" cy="31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200" y="1378975"/>
            <a:ext cx="5619399" cy="275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6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the model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1"/>
          <p:cNvSpPr/>
          <p:nvPr/>
        </p:nvSpPr>
        <p:spPr>
          <a:xfrm>
            <a:off x="21964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61"/>
          <p:cNvSpPr txBox="1"/>
          <p:nvPr>
            <p:ph type="title"/>
          </p:nvPr>
        </p:nvSpPr>
        <p:spPr>
          <a:xfrm>
            <a:off x="1670050" y="2482500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Ranking algorithm</a:t>
            </a:r>
            <a:endParaRPr sz="2000"/>
          </a:p>
        </p:txBody>
      </p:sp>
      <p:sp>
        <p:nvSpPr>
          <p:cNvPr id="1327" name="Google Shape;1327;p61"/>
          <p:cNvSpPr txBox="1"/>
          <p:nvPr>
            <p:ph idx="16" type="title"/>
          </p:nvPr>
        </p:nvSpPr>
        <p:spPr>
          <a:xfrm>
            <a:off x="16700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fr">
                <a:latin typeface="Fira Sans"/>
                <a:ea typeface="Fira Sans"/>
                <a:cs typeface="Fira Sans"/>
                <a:sym typeface="Fira Sans"/>
              </a:rPr>
              <a:t>.1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8" name="Google Shape;1328;p61"/>
          <p:cNvSpPr txBox="1"/>
          <p:nvPr>
            <p:ph idx="4294967295" type="title"/>
          </p:nvPr>
        </p:nvSpPr>
        <p:spPr>
          <a:xfrm>
            <a:off x="3504200" y="2435538"/>
            <a:ext cx="22398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User recommandation</a:t>
            </a:r>
            <a:endParaRPr sz="2000"/>
          </a:p>
        </p:txBody>
      </p:sp>
      <p:sp>
        <p:nvSpPr>
          <p:cNvPr id="1329" name="Google Shape;1329;p61"/>
          <p:cNvSpPr/>
          <p:nvPr/>
        </p:nvSpPr>
        <p:spPr>
          <a:xfrm>
            <a:off x="42015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1"/>
          <p:cNvSpPr/>
          <p:nvPr/>
        </p:nvSpPr>
        <p:spPr>
          <a:xfrm>
            <a:off x="6206600" y="1707975"/>
            <a:ext cx="741000" cy="741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1"/>
          <p:cNvSpPr txBox="1"/>
          <p:nvPr>
            <p:ph idx="4" type="subTitle"/>
          </p:nvPr>
        </p:nvSpPr>
        <p:spPr>
          <a:xfrm>
            <a:off x="3695375" y="3375675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decision support for users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332" name="Google Shape;1332;p61"/>
          <p:cNvSpPr txBox="1"/>
          <p:nvPr>
            <p:ph idx="17" type="title"/>
          </p:nvPr>
        </p:nvSpPr>
        <p:spPr>
          <a:xfrm>
            <a:off x="36751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fr">
                <a:latin typeface="Fira Sans"/>
                <a:ea typeface="Fira Sans"/>
                <a:cs typeface="Fira Sans"/>
                <a:sym typeface="Fira Sans"/>
              </a:rPr>
              <a:t>.2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3" name="Google Shape;1333;p61"/>
          <p:cNvSpPr txBox="1"/>
          <p:nvPr>
            <p:ph idx="4294967295" type="title"/>
          </p:nvPr>
        </p:nvSpPr>
        <p:spPr>
          <a:xfrm>
            <a:off x="6092150" y="2482500"/>
            <a:ext cx="14790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Business</a:t>
            </a:r>
            <a:endParaRPr sz="2000"/>
          </a:p>
        </p:txBody>
      </p:sp>
      <p:sp>
        <p:nvSpPr>
          <p:cNvPr id="1334" name="Google Shape;1334;p61"/>
          <p:cNvSpPr txBox="1"/>
          <p:nvPr>
            <p:ph idx="18" type="title"/>
          </p:nvPr>
        </p:nvSpPr>
        <p:spPr>
          <a:xfrm>
            <a:off x="56802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fr">
                <a:latin typeface="Fira Sans"/>
                <a:ea typeface="Fira Sans"/>
                <a:cs typeface="Fira Sans"/>
                <a:sym typeface="Fira Sans"/>
              </a:rPr>
              <a:t>.3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</a:t>
            </a:r>
            <a:endParaRPr/>
          </a:p>
        </p:txBody>
      </p:sp>
      <p:pic>
        <p:nvPicPr>
          <p:cNvPr id="1340" name="Google Shape;13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000" y="1520875"/>
            <a:ext cx="3185074" cy="25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OF CONTENTS</a:t>
            </a:r>
            <a:endParaRPr/>
          </a:p>
        </p:txBody>
      </p:sp>
      <p:sp>
        <p:nvSpPr>
          <p:cNvPr id="1209" name="Google Shape;1209;p47"/>
          <p:cNvSpPr txBox="1"/>
          <p:nvPr>
            <p:ph idx="1" type="subTitle"/>
          </p:nvPr>
        </p:nvSpPr>
        <p:spPr>
          <a:xfrm>
            <a:off x="3879725" y="1520175"/>
            <a:ext cx="315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Analysis/ Visualisation</a:t>
            </a:r>
            <a:endParaRPr/>
          </a:p>
        </p:txBody>
      </p:sp>
      <p:sp>
        <p:nvSpPr>
          <p:cNvPr id="1210" name="Google Shape;1210;p47"/>
          <p:cNvSpPr txBox="1"/>
          <p:nvPr>
            <p:ph idx="3" type="subTitle"/>
          </p:nvPr>
        </p:nvSpPr>
        <p:spPr>
          <a:xfrm>
            <a:off x="3879600" y="2720575"/>
            <a:ext cx="26127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Model</a:t>
            </a:r>
            <a:endParaRPr/>
          </a:p>
        </p:txBody>
      </p:sp>
      <p:sp>
        <p:nvSpPr>
          <p:cNvPr id="1211" name="Google Shape;1211;p47"/>
          <p:cNvSpPr txBox="1"/>
          <p:nvPr>
            <p:ph idx="5" type="subTitle"/>
          </p:nvPr>
        </p:nvSpPr>
        <p:spPr>
          <a:xfrm>
            <a:off x="3879601" y="3488875"/>
            <a:ext cx="2706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the model output</a:t>
            </a:r>
            <a:endParaRPr/>
          </a:p>
        </p:txBody>
      </p:sp>
      <p:sp>
        <p:nvSpPr>
          <p:cNvPr id="1212" name="Google Shape;1212;p47"/>
          <p:cNvSpPr txBox="1"/>
          <p:nvPr>
            <p:ph idx="16" type="title"/>
          </p:nvPr>
        </p:nvSpPr>
        <p:spPr>
          <a:xfrm>
            <a:off x="3219725" y="16291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213" name="Google Shape;1213;p47"/>
          <p:cNvSpPr txBox="1"/>
          <p:nvPr>
            <p:ph idx="17" type="title"/>
          </p:nvPr>
        </p:nvSpPr>
        <p:spPr>
          <a:xfrm>
            <a:off x="3219600" y="2660125"/>
            <a:ext cx="6600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214" name="Google Shape;1214;p47"/>
          <p:cNvSpPr txBox="1"/>
          <p:nvPr>
            <p:ph idx="18" type="title"/>
          </p:nvPr>
        </p:nvSpPr>
        <p:spPr>
          <a:xfrm>
            <a:off x="3219600" y="36506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8"/>
          <p:cNvSpPr txBox="1"/>
          <p:nvPr>
            <p:ph type="title"/>
          </p:nvPr>
        </p:nvSpPr>
        <p:spPr>
          <a:xfrm>
            <a:off x="1290000" y="523275"/>
            <a:ext cx="8159400" cy="7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Analysis/ Visualisation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48"/>
          <p:cNvSpPr/>
          <p:nvPr/>
        </p:nvSpPr>
        <p:spPr>
          <a:xfrm>
            <a:off x="56254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8"/>
          <p:cNvSpPr txBox="1"/>
          <p:nvPr>
            <p:ph type="title"/>
          </p:nvPr>
        </p:nvSpPr>
        <p:spPr>
          <a:xfrm>
            <a:off x="4937900" y="2482500"/>
            <a:ext cx="21969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Visualisations</a:t>
            </a:r>
            <a:endParaRPr sz="2000"/>
          </a:p>
        </p:txBody>
      </p:sp>
      <p:sp>
        <p:nvSpPr>
          <p:cNvPr id="1222" name="Google Shape;1222;p48"/>
          <p:cNvSpPr txBox="1"/>
          <p:nvPr>
            <p:ph idx="2" type="subTitle"/>
          </p:nvPr>
        </p:nvSpPr>
        <p:spPr>
          <a:xfrm>
            <a:off x="5139500" y="3031675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Folium heatmap, Histogram (balance),Correlations and feature importance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3" name="Google Shape;1223;p48"/>
          <p:cNvSpPr txBox="1"/>
          <p:nvPr>
            <p:ph idx="16" type="title"/>
          </p:nvPr>
        </p:nvSpPr>
        <p:spPr>
          <a:xfrm>
            <a:off x="50990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1.2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4" name="Google Shape;1224;p48"/>
          <p:cNvSpPr txBox="1"/>
          <p:nvPr>
            <p:ph idx="4294967295" type="title"/>
          </p:nvPr>
        </p:nvSpPr>
        <p:spPr>
          <a:xfrm>
            <a:off x="2684550" y="2482500"/>
            <a:ext cx="1739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Feature Engineering</a:t>
            </a:r>
            <a:endParaRPr sz="2000"/>
          </a:p>
        </p:txBody>
      </p:sp>
      <p:sp>
        <p:nvSpPr>
          <p:cNvPr id="1225" name="Google Shape;1225;p48"/>
          <p:cNvSpPr/>
          <p:nvPr/>
        </p:nvSpPr>
        <p:spPr>
          <a:xfrm>
            <a:off x="32109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8"/>
          <p:cNvSpPr txBox="1"/>
          <p:nvPr>
            <p:ph idx="4" type="subTitle"/>
          </p:nvPr>
        </p:nvSpPr>
        <p:spPr>
          <a:xfrm>
            <a:off x="2684550" y="3254600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Extracting features from dates, latitudes longitudes, create the target: Success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7" name="Google Shape;1227;p48"/>
          <p:cNvSpPr txBox="1"/>
          <p:nvPr>
            <p:ph idx="17" type="title"/>
          </p:nvPr>
        </p:nvSpPr>
        <p:spPr>
          <a:xfrm>
            <a:off x="26845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1.1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Features extraction: Date</a:t>
            </a:r>
            <a:endParaRPr/>
          </a:p>
        </p:txBody>
      </p:sp>
      <p:pic>
        <p:nvPicPr>
          <p:cNvPr id="1233" name="Google Shape;1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72" y="1379526"/>
            <a:ext cx="2990930" cy="199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9"/>
          <p:cNvSpPr txBox="1"/>
          <p:nvPr/>
        </p:nvSpPr>
        <p:spPr>
          <a:xfrm>
            <a:off x="5279475" y="1281250"/>
            <a:ext cx="28434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year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month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day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dayofyear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dayofweek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weekday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weekday_name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quarter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hour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BA2121"/>
                </a:solidFill>
                <a:highlight>
                  <a:srgbClr val="F7F7F7"/>
                </a:highlight>
              </a:rPr>
              <a:t>minutes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235" name="Google Shape;1235;p49"/>
          <p:cNvCxnSpPr>
            <a:stCxn id="1233" idx="3"/>
          </p:cNvCxnSpPr>
          <p:nvPr/>
        </p:nvCxnSpPr>
        <p:spPr>
          <a:xfrm flipH="1" rot="10800000">
            <a:off x="3952102" y="2361850"/>
            <a:ext cx="1207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the target: Success</a:t>
            </a:r>
            <a:endParaRPr/>
          </a:p>
        </p:txBody>
      </p:sp>
      <p:sp>
        <p:nvSpPr>
          <p:cNvPr id="1241" name="Google Shape;1241;p50"/>
          <p:cNvSpPr txBox="1"/>
          <p:nvPr/>
        </p:nvSpPr>
        <p:spPr>
          <a:xfrm>
            <a:off x="1336500" y="1749725"/>
            <a:ext cx="7518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Josefin Sans"/>
                <a:ea typeface="Josefin Sans"/>
                <a:cs typeface="Josefin Sans"/>
                <a:sym typeface="Josefin Sans"/>
              </a:rPr>
              <a:t>If </a:t>
            </a:r>
            <a:r>
              <a:rPr lang="fr" sz="1750">
                <a:solidFill>
                  <a:srgbClr val="BA2121"/>
                </a:solidFill>
                <a:highlight>
                  <a:srgbClr val="F7F7F7"/>
                </a:highlight>
              </a:rPr>
              <a:t>'confirmed_seat_count' </a:t>
            </a:r>
            <a:r>
              <a:rPr lang="fr" sz="2100">
                <a:latin typeface="Josefin Sans"/>
                <a:ea typeface="Josefin Sans"/>
                <a:cs typeface="Josefin Sans"/>
                <a:sym typeface="Josefin Sans"/>
              </a:rPr>
              <a:t>&gt; 0 then Success = True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Josefin Sans"/>
                <a:ea typeface="Josefin Sans"/>
                <a:cs typeface="Josefin Sans"/>
                <a:sym typeface="Josefin Sans"/>
              </a:rPr>
              <a:t>Once this feature is created,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Josefin Sans"/>
                <a:ea typeface="Josefin Sans"/>
                <a:cs typeface="Josefin Sans"/>
                <a:sym typeface="Josefin Sans"/>
              </a:rPr>
              <a:t>we drop :</a:t>
            </a:r>
            <a:r>
              <a:rPr lang="fr" sz="1750">
                <a:solidFill>
                  <a:srgbClr val="BA2121"/>
                </a:solidFill>
                <a:highlight>
                  <a:srgbClr val="F7F7F7"/>
                </a:highlight>
              </a:rPr>
              <a:t>'</a:t>
            </a:r>
            <a:r>
              <a:rPr lang="fr" sz="1750">
                <a:solidFill>
                  <a:srgbClr val="BA2121"/>
                </a:solidFill>
                <a:highlight>
                  <a:srgbClr val="F7F7F7"/>
                </a:highlight>
              </a:rPr>
              <a:t>confirmed_seat_count</a:t>
            </a:r>
            <a:r>
              <a:rPr lang="fr" sz="1750">
                <a:solidFill>
                  <a:srgbClr val="BA2121"/>
                </a:solidFill>
                <a:highlight>
                  <a:srgbClr val="F7F7F7"/>
                </a:highlight>
              </a:rPr>
              <a:t>','seat_left_count'</a:t>
            </a:r>
            <a:endParaRPr sz="10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‘From’ Vs. ‘To’ Map</a:t>
            </a:r>
            <a:endParaRPr/>
          </a:p>
        </p:txBody>
      </p:sp>
      <p:pic>
        <p:nvPicPr>
          <p:cNvPr id="1247" name="Google Shape;1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112" y="1400725"/>
            <a:ext cx="4140088" cy="2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1400725"/>
            <a:ext cx="4157251" cy="25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Balance</a:t>
            </a:r>
            <a:endParaRPr/>
          </a:p>
        </p:txBody>
      </p:sp>
      <p:pic>
        <p:nvPicPr>
          <p:cNvPr id="1254" name="Google Shape;1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5" y="1499100"/>
            <a:ext cx="4102950" cy="26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875" y="1517913"/>
            <a:ext cx="3978251" cy="25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Importance</a:t>
            </a:r>
            <a:endParaRPr/>
          </a:p>
        </p:txBody>
      </p:sp>
      <p:pic>
        <p:nvPicPr>
          <p:cNvPr id="1261" name="Google Shape;12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275" y="1070000"/>
            <a:ext cx="30194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00" y="2162775"/>
            <a:ext cx="50768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Prediction</a:t>
            </a:r>
            <a:endParaRPr/>
          </a:p>
        </p:txBody>
      </p:sp>
      <p:sp>
        <p:nvSpPr>
          <p:cNvPr id="1268" name="Google Shape;1268;p54"/>
          <p:cNvSpPr/>
          <p:nvPr/>
        </p:nvSpPr>
        <p:spPr>
          <a:xfrm>
            <a:off x="21964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54"/>
          <p:cNvSpPr txBox="1"/>
          <p:nvPr>
            <p:ph type="title"/>
          </p:nvPr>
        </p:nvSpPr>
        <p:spPr>
          <a:xfrm>
            <a:off x="1670050" y="2482500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Training</a:t>
            </a:r>
            <a:endParaRPr sz="2000"/>
          </a:p>
        </p:txBody>
      </p:sp>
      <p:sp>
        <p:nvSpPr>
          <p:cNvPr id="1270" name="Google Shape;1270;p54"/>
          <p:cNvSpPr txBox="1"/>
          <p:nvPr>
            <p:ph idx="2" type="subTitle"/>
          </p:nvPr>
        </p:nvSpPr>
        <p:spPr>
          <a:xfrm>
            <a:off x="1710500" y="3118200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Logistic Regression, Decision Tree, Random Forest, XGboost, LightGBM, Neural Network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71" name="Google Shape;1271;p54"/>
          <p:cNvSpPr txBox="1"/>
          <p:nvPr>
            <p:ph idx="16" type="title"/>
          </p:nvPr>
        </p:nvSpPr>
        <p:spPr>
          <a:xfrm>
            <a:off x="16700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lang="fr">
                <a:latin typeface="Fira Sans"/>
                <a:ea typeface="Fira Sans"/>
                <a:cs typeface="Fira Sans"/>
                <a:sym typeface="Fira Sans"/>
              </a:rPr>
              <a:t>.1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2" name="Google Shape;1272;p54"/>
          <p:cNvSpPr txBox="1"/>
          <p:nvPr>
            <p:ph idx="4294967295" type="title"/>
          </p:nvPr>
        </p:nvSpPr>
        <p:spPr>
          <a:xfrm>
            <a:off x="3675150" y="2482500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Comparing</a:t>
            </a:r>
            <a:endParaRPr sz="2000"/>
          </a:p>
        </p:txBody>
      </p:sp>
      <p:sp>
        <p:nvSpPr>
          <p:cNvPr id="1273" name="Google Shape;1273;p54"/>
          <p:cNvSpPr/>
          <p:nvPr/>
        </p:nvSpPr>
        <p:spPr>
          <a:xfrm>
            <a:off x="4201500" y="1707975"/>
            <a:ext cx="741000" cy="741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54"/>
          <p:cNvSpPr/>
          <p:nvPr/>
        </p:nvSpPr>
        <p:spPr>
          <a:xfrm>
            <a:off x="6206600" y="1707975"/>
            <a:ext cx="741000" cy="741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54"/>
          <p:cNvSpPr txBox="1"/>
          <p:nvPr>
            <p:ph idx="4" type="subTitle"/>
          </p:nvPr>
        </p:nvSpPr>
        <p:spPr>
          <a:xfrm>
            <a:off x="3675150" y="3118200"/>
            <a:ext cx="17937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Accuracy, ROC Area under Curve, Cohen's Kappa, Time taken for prediction,Time taken for fit and predict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76" name="Google Shape;1276;p54"/>
          <p:cNvSpPr txBox="1"/>
          <p:nvPr>
            <p:ph idx="17" type="title"/>
          </p:nvPr>
        </p:nvSpPr>
        <p:spPr>
          <a:xfrm>
            <a:off x="36751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lang="fr">
                <a:latin typeface="Fira Sans"/>
                <a:ea typeface="Fira Sans"/>
                <a:cs typeface="Fira Sans"/>
                <a:sym typeface="Fira Sans"/>
              </a:rPr>
              <a:t>.2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7" name="Google Shape;1277;p54"/>
          <p:cNvSpPr txBox="1"/>
          <p:nvPr>
            <p:ph idx="4294967295" type="title"/>
          </p:nvPr>
        </p:nvSpPr>
        <p:spPr>
          <a:xfrm>
            <a:off x="6092150" y="2482500"/>
            <a:ext cx="14790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Bonus</a:t>
            </a:r>
            <a:endParaRPr sz="2000"/>
          </a:p>
        </p:txBody>
      </p:sp>
      <p:sp>
        <p:nvSpPr>
          <p:cNvPr id="1278" name="Google Shape;1278;p54"/>
          <p:cNvSpPr txBox="1"/>
          <p:nvPr>
            <p:ph idx="6" type="subTitle"/>
          </p:nvPr>
        </p:nvSpPr>
        <p:spPr>
          <a:xfrm>
            <a:off x="5680250" y="3031675"/>
            <a:ext cx="20880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From latitude and longitude to Geohash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79" name="Google Shape;1279;p54"/>
          <p:cNvSpPr txBox="1"/>
          <p:nvPr>
            <p:ph idx="18" type="title"/>
          </p:nvPr>
        </p:nvSpPr>
        <p:spPr>
          <a:xfrm>
            <a:off x="5680250" y="1819175"/>
            <a:ext cx="179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ira Sans"/>
                <a:ea typeface="Fira Sans"/>
                <a:cs typeface="Fira Sans"/>
                <a:sym typeface="Fira Sans"/>
              </a:rPr>
              <a:t>3.3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